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769100" cy="9906000"/>
  <p:embeddedFontLst>
    <p:embeddedFont>
      <p:font typeface="Ubuntu"/>
      <p:regular r:id="rId23"/>
      <p:bold r:id="rId24"/>
      <p:italic r:id="rId25"/>
      <p:boldItalic r:id="rId26"/>
    </p:embeddedFont>
    <p:embeddedFont>
      <p:font typeface="Rajdhani SemiBold"/>
      <p:regular r:id="rId27"/>
      <p:bold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Quattrocento Sans"/>
      <p:regular r:id="rId33"/>
      <p:bold r:id="rId34"/>
      <p:italic r:id="rId35"/>
      <p:boldItalic r:id="rId36"/>
    </p:embeddedFont>
    <p:embeddedFont>
      <p:font typeface="Rajdhani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RajdhaniSemiBold-bold.fntdata"/><Relationship Id="rId27" Type="http://schemas.openxmlformats.org/officeDocument/2006/relationships/font" Target="fonts/RajdhaniSemiBold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4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3.xml"/><Relationship Id="rId32" Type="http://schemas.openxmlformats.org/officeDocument/2006/relationships/font" Target="fonts/Lato-boldItalic.fntdata"/><Relationship Id="rId13" Type="http://schemas.openxmlformats.org/officeDocument/2006/relationships/slide" Target="slides/slide6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5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8.xml"/><Relationship Id="rId37" Type="http://schemas.openxmlformats.org/officeDocument/2006/relationships/font" Target="fonts/RajdhaniMedium-regular.fntdata"/><Relationship Id="rId14" Type="http://schemas.openxmlformats.org/officeDocument/2006/relationships/slide" Target="slides/slide7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RajdhaniMedium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33700" cy="3341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280378" y="4705350"/>
            <a:ext cx="6208346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960"/>
              <a:buFont typeface="Arial"/>
              <a:buChar char="›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5644661" y="9566031"/>
            <a:ext cx="1122851" cy="338382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341ef5734_0_221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8341ef5734_0_221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4" name="Google Shape;164;g8341ef5734_0_221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3032601d2_0_20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83032601d2_0_20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" name="Google Shape;175;g83032601d2_0_20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3032601d2_0_183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83032601d2_0_183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6" name="Google Shape;186;g83032601d2_0_183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032601d2_0_165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83032601d2_0_165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6" name="Google Shape;196;g83032601d2_0_165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341ef57d3_0_9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8341ef57d3_0_9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6" name="Google Shape;206;g8341ef57d3_0_9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a66207342_1_83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7a66207342_1_83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" name="Google Shape;62;g7a66207342_1_83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341ef5734_0_40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8341ef5734_0_40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" name="Google Shape;75;g8341ef5734_0_40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341ef5734_0_104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8341ef5734_0_104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6" name="Google Shape;96;g8341ef5734_0_104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f5c002af_0_43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7bf5c002af_0_43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" name="Google Shape;118;g7bf5c002af_0_43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341ef5734_0_189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8341ef5734_0_189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9" name="Google Shape;129;g8341ef5734_0_189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41ef5734_0_199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8341ef5734_0_199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g8341ef5734_0_199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341ef5734_0_211:notes"/>
          <p:cNvSpPr txBox="1"/>
          <p:nvPr>
            <p:ph idx="12" type="sldNum"/>
          </p:nvPr>
        </p:nvSpPr>
        <p:spPr>
          <a:xfrm>
            <a:off x="5644661" y="9566031"/>
            <a:ext cx="1122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175" lIns="92375" spcFirstLastPara="1" rIns="92375" wrap="square" tIns="461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8341ef5734_0_211:notes"/>
          <p:cNvSpPr/>
          <p:nvPr>
            <p:ph idx="2" type="sldImg"/>
          </p:nvPr>
        </p:nvSpPr>
        <p:spPr>
          <a:xfrm>
            <a:off x="82538" y="742950"/>
            <a:ext cx="6603900" cy="371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BDBDBD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g8341ef5734_0_211:notes"/>
          <p:cNvSpPr txBox="1"/>
          <p:nvPr>
            <p:ph idx="1" type="body"/>
          </p:nvPr>
        </p:nvSpPr>
        <p:spPr>
          <a:xfrm>
            <a:off x="280378" y="4705350"/>
            <a:ext cx="62082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175" lIns="92375" spcFirstLastPara="1" rIns="92375" wrap="square" tIns="461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">
  <p:cSld name="Portada con foto_opción 2_1">
    <p:bg>
      <p:bgPr>
        <a:solidFill>
          <a:srgbClr val="6CB69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">
  <p:cSld name="Portada con foto_opción 2_1">
    <p:bg>
      <p:bgPr>
        <a:solidFill>
          <a:srgbClr val="6CB69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">
  <p:cSld name="Portada con foto_opción 2">
    <p:bg>
      <p:bgPr>
        <a:solidFill>
          <a:srgbClr val="6CB69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4949" y="1190625"/>
            <a:ext cx="3955413" cy="296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75" y="94100"/>
            <a:ext cx="980082" cy="33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 1">
  <p:cSld name="Portada con foto_opción 2_1_1">
    <p:bg>
      <p:bgPr>
        <a:solidFill>
          <a:srgbClr val="6CB69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/>
          <p:cNvPicPr preferRelativeResize="0"/>
          <p:nvPr/>
        </p:nvPicPr>
        <p:blipFill rotWithShape="1">
          <a:blip r:embed="rId2">
            <a:alphaModFix/>
          </a:blip>
          <a:srcRect b="20645" l="0" r="0" t="20651"/>
          <a:stretch/>
        </p:blipFill>
        <p:spPr>
          <a:xfrm>
            <a:off x="161925" y="1"/>
            <a:ext cx="88201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600" y="3848100"/>
            <a:ext cx="1431899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4225" y="958150"/>
            <a:ext cx="1757364" cy="2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ice">
  <p:cSld name="indice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/>
        </p:nvSpPr>
        <p:spPr>
          <a:xfrm>
            <a:off x="7749770" y="141685"/>
            <a:ext cx="12147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143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VueJS  </a:t>
            </a:r>
            <a:r>
              <a:rPr lang="en-US" sz="6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fld id="{00000000-1234-1234-1234-123412341234}" type="slidenum">
              <a:rPr lang="en-US" sz="600" u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 sz="800" u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16"/>
          <p:cNvSpPr/>
          <p:nvPr/>
        </p:nvSpPr>
        <p:spPr>
          <a:xfrm>
            <a:off x="0" y="4501133"/>
            <a:ext cx="9144000" cy="642300"/>
          </a:xfrm>
          <a:custGeom>
            <a:rect b="b" l="l" r="r" t="t"/>
            <a:pathLst>
              <a:path extrusionOk="0" h="120000" w="120000">
                <a:moveTo>
                  <a:pt x="119997" y="0"/>
                </a:moveTo>
                <a:lnTo>
                  <a:pt x="0" y="119255"/>
                </a:lnTo>
                <a:lnTo>
                  <a:pt x="0" y="119986"/>
                </a:lnTo>
                <a:lnTo>
                  <a:pt x="119997" y="119986"/>
                </a:lnTo>
                <a:lnTo>
                  <a:pt x="119997" y="0"/>
                </a:lnTo>
                <a:close/>
              </a:path>
            </a:pathLst>
          </a:cu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200" y="252375"/>
            <a:ext cx="1028626" cy="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">
  <p:cSld name="Portada con foto_opción 2">
    <p:bg>
      <p:bgPr>
        <a:solidFill>
          <a:srgbClr val="6CB69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4949" y="1190625"/>
            <a:ext cx="3955411" cy="296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75" y="94100"/>
            <a:ext cx="980082" cy="33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 1">
  <p:cSld name="Portada con foto_opción 2_1_1">
    <p:bg>
      <p:bgPr>
        <a:solidFill>
          <a:srgbClr val="6CB69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20644" l="0" r="0" t="20651"/>
          <a:stretch/>
        </p:blipFill>
        <p:spPr>
          <a:xfrm>
            <a:off x="161925" y="1"/>
            <a:ext cx="88201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600" y="3848100"/>
            <a:ext cx="1431899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4225" y="958150"/>
            <a:ext cx="1757364" cy="2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">
  <p:cSld name="Portada con foto_opción 2_1">
    <p:bg>
      <p:bgPr>
        <a:solidFill>
          <a:srgbClr val="6CB69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/>
        </p:nvSpPr>
        <p:spPr>
          <a:xfrm>
            <a:off x="635250" y="563675"/>
            <a:ext cx="59052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">
  <p:cSld name="Portada con foto_opción 2">
    <p:bg>
      <p:bgPr>
        <a:solidFill>
          <a:srgbClr val="6CB69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4949" y="1190625"/>
            <a:ext cx="3955413" cy="296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75" y="94100"/>
            <a:ext cx="980082" cy="33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con foto_opción 2 1 1">
  <p:cSld name="Portada con foto_opción 2_1_1">
    <p:bg>
      <p:bgPr>
        <a:solidFill>
          <a:srgbClr val="6CB69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/>
          <p:cNvPicPr preferRelativeResize="0"/>
          <p:nvPr/>
        </p:nvPicPr>
        <p:blipFill rotWithShape="1">
          <a:blip r:embed="rId2">
            <a:alphaModFix/>
          </a:blip>
          <a:srcRect b="20645" l="0" r="0" t="20651"/>
          <a:stretch/>
        </p:blipFill>
        <p:spPr>
          <a:xfrm>
            <a:off x="161925" y="1"/>
            <a:ext cx="88201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600" y="3848100"/>
            <a:ext cx="1431899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4225" y="958150"/>
            <a:ext cx="1757364" cy="2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438150" y="1076623"/>
            <a:ext cx="82638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100"/>
            </a:lvl1pPr>
            <a:lvl2pPr indent="-3048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100"/>
            </a:lvl2pPr>
            <a:lvl3pPr indent="-3048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100"/>
            </a:lvl3pPr>
            <a:lvl4pPr indent="-3048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100"/>
            </a:lvl4pPr>
            <a:lvl5pPr indent="-3048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54">
          <p15:clr>
            <a:srgbClr val="5ACBF0"/>
          </p15:clr>
        </p15:guide>
        <p15:guide id="2" orient="horz" pos="216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439792" y="1075778"/>
            <a:ext cx="82638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5ACBF0"/>
          </p15:clr>
        </p15:guide>
        <p15:guide id="2" orient="horz" pos="679">
          <p15:clr>
            <a:srgbClr val="5ACBF0"/>
          </p15:clr>
        </p15:guide>
        <p15:guide id="3" orient="horz" pos="95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41197" y="342900"/>
            <a:ext cx="826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438150" y="1076325"/>
            <a:ext cx="39093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None/>
              <a:defRPr b="0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sz="15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sz="12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sz="1100"/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35" name="Google Shape;35;p11"/>
          <p:cNvSpPr txBox="1"/>
          <p:nvPr>
            <p:ph idx="2" type="body"/>
          </p:nvPr>
        </p:nvSpPr>
        <p:spPr>
          <a:xfrm>
            <a:off x="4797878" y="1076325"/>
            <a:ext cx="39093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None/>
              <a:defRPr b="0"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sz="15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  <a:defRPr b="0" sz="12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sz="1100"/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b="0"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mc:AlternateContent>
    <mc:Choice Requires="p14">
      <p:transition spd="med" p14:dur="600">
        <p14:gallery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</p:sldLayoutIdLst>
  <mc:AlternateContent>
    <mc:Choice Requires="p14">
      <p:transition spd="med" p14:dur="600">
        <p14:gallery dir="l"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next-davidgarcia/covid-contact-center/blob/master/videos/7.mov" TargetMode="External"/><Relationship Id="rId10" Type="http://schemas.openxmlformats.org/officeDocument/2006/relationships/hyperlink" Target="https://github.com/next-davidgarcia/covid-contact-center/blob/master/videos/6.mov" TargetMode="External"/><Relationship Id="rId13" Type="http://schemas.openxmlformats.org/officeDocument/2006/relationships/hyperlink" Target="https://github.com/next-davidgarcia/covid-contact-center/blob/master/videos/9.mov" TargetMode="External"/><Relationship Id="rId12" Type="http://schemas.openxmlformats.org/officeDocument/2006/relationships/hyperlink" Target="https://github.com/next-davidgarcia/covid-contact-center/blob/master/videos/8.mov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hyperlink" Target="https://github.com/next-davidgarcia/covid-contact-center/blob/master/videos/5.mov" TargetMode="External"/><Relationship Id="rId15" Type="http://schemas.openxmlformats.org/officeDocument/2006/relationships/image" Target="../media/image27.png"/><Relationship Id="rId14" Type="http://schemas.openxmlformats.org/officeDocument/2006/relationships/hyperlink" Target="https://github.com/next-davidgarcia/covid-contact-center" TargetMode="External"/><Relationship Id="rId5" Type="http://schemas.openxmlformats.org/officeDocument/2006/relationships/hyperlink" Target="https://github.com/next-davidgarcia/covid-contact-center/blob/master/videos/1.mov" TargetMode="External"/><Relationship Id="rId6" Type="http://schemas.openxmlformats.org/officeDocument/2006/relationships/hyperlink" Target="https://github.com/next-davidgarcia/covid-contact-center/blob/master/videos/2.mov" TargetMode="External"/><Relationship Id="rId7" Type="http://schemas.openxmlformats.org/officeDocument/2006/relationships/hyperlink" Target="https://github.com/next-davidgarcia/covid-contact-center/blob/master/videos/3.mov" TargetMode="External"/><Relationship Id="rId8" Type="http://schemas.openxmlformats.org/officeDocument/2006/relationships/hyperlink" Target="https://github.com/next-davidgarcia/covid-contact-center/blob/master/videos/4.mov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16.jp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/>
        </p:nvSpPr>
        <p:spPr>
          <a:xfrm>
            <a:off x="3634098" y="3183795"/>
            <a:ext cx="1875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/ </a:t>
            </a:r>
            <a:r>
              <a:rPr lang="en-US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ABRIL</a:t>
            </a:r>
            <a:r>
              <a:rPr b="0" i="0" lang="en-US" sz="1400" u="none" cap="none" strike="noStrike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</a:t>
            </a:r>
            <a:r>
              <a:rPr lang="en-US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2020</a:t>
            </a:r>
            <a:endParaRPr b="0" i="0" sz="1400" u="none" cap="none" strike="noStrike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56" name="Google Shape;56;p17"/>
          <p:cNvSpPr txBox="1"/>
          <p:nvPr>
            <p:ph type="title"/>
          </p:nvPr>
        </p:nvSpPr>
        <p:spPr>
          <a:xfrm>
            <a:off x="670500" y="1988955"/>
            <a:ext cx="7803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Mi primer Contact Center en AWS</a:t>
            </a:r>
            <a:endParaRPr b="0" i="0" sz="3600" u="none" cap="none" strike="noStrike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57" name="Google Shape;57;p17"/>
          <p:cNvSpPr txBox="1"/>
          <p:nvPr/>
        </p:nvSpPr>
        <p:spPr>
          <a:xfrm>
            <a:off x="1954002" y="2551358"/>
            <a:ext cx="5236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por </a:t>
            </a:r>
            <a:r>
              <a:rPr lang="en-US" sz="200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David García Carbayo</a:t>
            </a:r>
            <a:endParaRPr b="0" i="0" sz="2000" u="none" cap="none" strike="noStrike">
              <a:solidFill>
                <a:srgbClr val="FFFFFF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58" name="Google Shape;5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4049" y="1006269"/>
            <a:ext cx="1875901" cy="64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875" y="163475"/>
            <a:ext cx="765250" cy="7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750" y="1338000"/>
            <a:ext cx="5990899" cy="35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Connect Lambda Event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228600" y="1143000"/>
            <a:ext cx="546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"Details": {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"ContactData": {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"Attributes": {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"UserAttribute": "value"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},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"Channel": "VOICE",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"ContactId": "4a573372-1f28-4e26-b97b-XXXXXXXXXXX",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"CustomerEndpoint": {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"Address": "+1234567890",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"Type": "TELEPHONE_NUMBER"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},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"InitialContactId": "4a573372-1f28-4e26-b97b-XXXXXXXXXXX",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"InitiationMethod": "INBOUND | OUTBOUND | TRANSFER | CALLBACK",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"InstanceARN": "arn:aws:connect:aws-region:xx:instance/xx-XXXXXXXXXX",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"PreviousContactId": "4a573372-1f28-4e26-b97b-XXXXXXXXXXX",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"Queue": "QueueName",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"SystemEndpoint": {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"Address": "+1234567890",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"Type": "TELEPHONE_NUMBER"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},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"Parameters": {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"fnParam": "value"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"Name": "ContactFlowEvent"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875" y="163475"/>
            <a:ext cx="765250" cy="7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Flujo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125" y="793700"/>
            <a:ext cx="6461750" cy="40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86700" y="1192200"/>
            <a:ext cx="88461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29"/>
          <p:cNvSpPr txBox="1"/>
          <p:nvPr/>
        </p:nvSpPr>
        <p:spPr>
          <a:xfrm>
            <a:off x="0" y="2131650"/>
            <a:ext cx="9144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Demo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86700" y="1192200"/>
            <a:ext cx="88461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86700" y="1192200"/>
            <a:ext cx="89157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Parte 1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Parte 2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Parte 3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8"/>
              </a:rPr>
              <a:t>Parte 4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9"/>
              </a:rPr>
              <a:t>Parte 5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0"/>
              </a:rPr>
              <a:t>Parte 6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1"/>
              </a:rPr>
              <a:t>Parte 7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2"/>
              </a:rPr>
              <a:t>Parte 8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3"/>
              </a:rPr>
              <a:t>Parte 9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Vídeos y repo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214" name="Google Shape;214;p30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57293" y="1748400"/>
            <a:ext cx="1980974" cy="16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2274" y="3496159"/>
            <a:ext cx="1637255" cy="56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481" y="2747854"/>
            <a:ext cx="2200243" cy="211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5" name="Google Shape;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idx="2" type="title"/>
          </p:nvPr>
        </p:nvSpPr>
        <p:spPr>
          <a:xfrm>
            <a:off x="293466" y="784313"/>
            <a:ext cx="42183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David García Carbayo</a:t>
            </a:r>
            <a:endParaRPr b="0" i="0" sz="3600" u="none" cap="none" strike="noStrike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67" name="Google Shape;67;p18"/>
          <p:cNvSpPr txBox="1"/>
          <p:nvPr/>
        </p:nvSpPr>
        <p:spPr>
          <a:xfrm>
            <a:off x="220294" y="4139850"/>
            <a:ext cx="39381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Cloud Architect</a:t>
            </a:r>
            <a:b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Head of Fullstack en BBVA Next Technologies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575" y="572300"/>
            <a:ext cx="1811951" cy="182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675" y="1566325"/>
            <a:ext cx="3663636" cy="244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8875" y="2842125"/>
            <a:ext cx="1704900" cy="17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901" y="2889763"/>
            <a:ext cx="1704900" cy="170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293475" y="784325"/>
            <a:ext cx="7690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Únete a</a:t>
            </a:r>
            <a:r>
              <a:rPr lang="en-US" sz="3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la tribu de Cloud Pública ...</a:t>
            </a:r>
            <a:endParaRPr b="0" i="0" sz="3600" u="none" cap="none" strike="noStrike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4043325" y="2701375"/>
            <a:ext cx="4786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http://tiny.cc/next-cloud</a:t>
            </a:r>
            <a:endParaRPr sz="3000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0" name="Google Shape;80;p19"/>
          <p:cNvSpPr txBox="1"/>
          <p:nvPr/>
        </p:nvSpPr>
        <p:spPr>
          <a:xfrm>
            <a:off x="-1" y="4620050"/>
            <a:ext cx="9144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Formación y certificación, pruebas de concepto y mucho más</a:t>
            </a:r>
            <a:endParaRPr b="0" i="0" sz="2000" u="none" cap="none" strike="noStrike">
              <a:solidFill>
                <a:srgbClr val="FFFFFF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grpSp>
        <p:nvGrpSpPr>
          <p:cNvPr id="81" name="Google Shape;81;p19"/>
          <p:cNvGrpSpPr/>
          <p:nvPr/>
        </p:nvGrpSpPr>
        <p:grpSpPr>
          <a:xfrm>
            <a:off x="356730" y="1799389"/>
            <a:ext cx="3319835" cy="2455694"/>
            <a:chOff x="15273056" y="2642602"/>
            <a:chExt cx="2209541" cy="1634405"/>
          </a:xfrm>
        </p:grpSpPr>
        <p:sp>
          <p:nvSpPr>
            <p:cNvPr id="82" name="Google Shape;82;p19"/>
            <p:cNvSpPr/>
            <p:nvPr/>
          </p:nvSpPr>
          <p:spPr>
            <a:xfrm>
              <a:off x="15273056" y="2642602"/>
              <a:ext cx="2151497" cy="1429238"/>
            </a:xfrm>
            <a:custGeom>
              <a:rect b="b" l="l" r="r" t="t"/>
              <a:pathLst>
                <a:path extrusionOk="0" h="21502" w="21590">
                  <a:moveTo>
                    <a:pt x="20200" y="9301"/>
                  </a:moveTo>
                  <a:cubicBezTo>
                    <a:pt x="20209" y="9309"/>
                    <a:pt x="20218" y="9314"/>
                    <a:pt x="20227" y="9322"/>
                  </a:cubicBezTo>
                  <a:cubicBezTo>
                    <a:pt x="20228" y="9322"/>
                    <a:pt x="20228" y="9324"/>
                    <a:pt x="20230" y="9324"/>
                  </a:cubicBezTo>
                  <a:lnTo>
                    <a:pt x="20230" y="9324"/>
                  </a:lnTo>
                  <a:lnTo>
                    <a:pt x="19336" y="8596"/>
                  </a:lnTo>
                  <a:cubicBezTo>
                    <a:pt x="19307" y="8573"/>
                    <a:pt x="19278" y="8550"/>
                    <a:pt x="19248" y="8527"/>
                  </a:cubicBezTo>
                  <a:cubicBezTo>
                    <a:pt x="19248" y="8527"/>
                    <a:pt x="19247" y="8527"/>
                    <a:pt x="19247" y="8525"/>
                  </a:cubicBezTo>
                  <a:cubicBezTo>
                    <a:pt x="19243" y="8523"/>
                    <a:pt x="19241" y="8522"/>
                    <a:pt x="19237" y="8518"/>
                  </a:cubicBezTo>
                  <a:cubicBezTo>
                    <a:pt x="19207" y="8497"/>
                    <a:pt x="19177" y="8476"/>
                    <a:pt x="19146" y="8455"/>
                  </a:cubicBezTo>
                  <a:cubicBezTo>
                    <a:pt x="19135" y="8447"/>
                    <a:pt x="19123" y="8441"/>
                    <a:pt x="19113" y="8434"/>
                  </a:cubicBezTo>
                  <a:cubicBezTo>
                    <a:pt x="19089" y="8418"/>
                    <a:pt x="19065" y="8403"/>
                    <a:pt x="19041" y="8390"/>
                  </a:cubicBezTo>
                  <a:cubicBezTo>
                    <a:pt x="19029" y="8382"/>
                    <a:pt x="19016" y="8376"/>
                    <a:pt x="19005" y="8369"/>
                  </a:cubicBezTo>
                  <a:cubicBezTo>
                    <a:pt x="18978" y="8353"/>
                    <a:pt x="18951" y="8340"/>
                    <a:pt x="18925" y="8329"/>
                  </a:cubicBezTo>
                  <a:cubicBezTo>
                    <a:pt x="18916" y="8325"/>
                    <a:pt x="18905" y="8319"/>
                    <a:pt x="18897" y="8315"/>
                  </a:cubicBezTo>
                  <a:cubicBezTo>
                    <a:pt x="18861" y="8298"/>
                    <a:pt x="18824" y="8283"/>
                    <a:pt x="18787" y="8269"/>
                  </a:cubicBezTo>
                  <a:cubicBezTo>
                    <a:pt x="18786" y="8269"/>
                    <a:pt x="18784" y="8267"/>
                    <a:pt x="18783" y="8267"/>
                  </a:cubicBezTo>
                  <a:cubicBezTo>
                    <a:pt x="18777" y="8265"/>
                    <a:pt x="18769" y="8264"/>
                    <a:pt x="18763" y="8260"/>
                  </a:cubicBezTo>
                  <a:cubicBezTo>
                    <a:pt x="18735" y="8248"/>
                    <a:pt x="18705" y="8239"/>
                    <a:pt x="18677" y="8231"/>
                  </a:cubicBezTo>
                  <a:cubicBezTo>
                    <a:pt x="18665" y="8227"/>
                    <a:pt x="18652" y="8223"/>
                    <a:pt x="18639" y="8220"/>
                  </a:cubicBezTo>
                  <a:cubicBezTo>
                    <a:pt x="18638" y="8220"/>
                    <a:pt x="18638" y="8220"/>
                    <a:pt x="18637" y="8220"/>
                  </a:cubicBezTo>
                  <a:cubicBezTo>
                    <a:pt x="18652" y="8009"/>
                    <a:pt x="18659" y="7797"/>
                    <a:pt x="18661" y="7583"/>
                  </a:cubicBezTo>
                  <a:cubicBezTo>
                    <a:pt x="18663" y="5573"/>
                    <a:pt x="18010" y="3951"/>
                    <a:pt x="17026" y="3176"/>
                  </a:cubicBezTo>
                  <a:cubicBezTo>
                    <a:pt x="17037" y="3185"/>
                    <a:pt x="17049" y="3193"/>
                    <a:pt x="17060" y="3202"/>
                  </a:cubicBezTo>
                  <a:lnTo>
                    <a:pt x="16167" y="2474"/>
                  </a:lnTo>
                  <a:cubicBezTo>
                    <a:pt x="16132" y="2448"/>
                    <a:pt x="16098" y="2421"/>
                    <a:pt x="16063" y="2394"/>
                  </a:cubicBezTo>
                  <a:cubicBezTo>
                    <a:pt x="16062" y="2394"/>
                    <a:pt x="16062" y="2392"/>
                    <a:pt x="16061" y="2392"/>
                  </a:cubicBezTo>
                  <a:cubicBezTo>
                    <a:pt x="16057" y="2390"/>
                    <a:pt x="16053" y="2386"/>
                    <a:pt x="16049" y="2384"/>
                  </a:cubicBezTo>
                  <a:cubicBezTo>
                    <a:pt x="16015" y="2360"/>
                    <a:pt x="15979" y="2335"/>
                    <a:pt x="15944" y="2312"/>
                  </a:cubicBezTo>
                  <a:cubicBezTo>
                    <a:pt x="15931" y="2304"/>
                    <a:pt x="15918" y="2295"/>
                    <a:pt x="15904" y="2287"/>
                  </a:cubicBezTo>
                  <a:cubicBezTo>
                    <a:pt x="15876" y="2270"/>
                    <a:pt x="15847" y="2253"/>
                    <a:pt x="15819" y="2235"/>
                  </a:cubicBezTo>
                  <a:cubicBezTo>
                    <a:pt x="15805" y="2228"/>
                    <a:pt x="15791" y="2220"/>
                    <a:pt x="15777" y="2213"/>
                  </a:cubicBezTo>
                  <a:cubicBezTo>
                    <a:pt x="15745" y="2195"/>
                    <a:pt x="15714" y="2180"/>
                    <a:pt x="15682" y="2165"/>
                  </a:cubicBezTo>
                  <a:cubicBezTo>
                    <a:pt x="15672" y="2159"/>
                    <a:pt x="15661" y="2153"/>
                    <a:pt x="15651" y="2149"/>
                  </a:cubicBezTo>
                  <a:cubicBezTo>
                    <a:pt x="15609" y="2130"/>
                    <a:pt x="15565" y="2111"/>
                    <a:pt x="15522" y="2094"/>
                  </a:cubicBezTo>
                  <a:cubicBezTo>
                    <a:pt x="15521" y="2094"/>
                    <a:pt x="15518" y="2092"/>
                    <a:pt x="15517" y="2092"/>
                  </a:cubicBezTo>
                  <a:cubicBezTo>
                    <a:pt x="15509" y="2088"/>
                    <a:pt x="15500" y="2086"/>
                    <a:pt x="15493" y="2085"/>
                  </a:cubicBezTo>
                  <a:cubicBezTo>
                    <a:pt x="15459" y="2073"/>
                    <a:pt x="15426" y="2060"/>
                    <a:pt x="15393" y="2050"/>
                  </a:cubicBezTo>
                  <a:cubicBezTo>
                    <a:pt x="15378" y="2046"/>
                    <a:pt x="15364" y="2041"/>
                    <a:pt x="15349" y="2037"/>
                  </a:cubicBezTo>
                  <a:cubicBezTo>
                    <a:pt x="15319" y="2029"/>
                    <a:pt x="15290" y="2020"/>
                    <a:pt x="15259" y="2014"/>
                  </a:cubicBezTo>
                  <a:cubicBezTo>
                    <a:pt x="15244" y="2010"/>
                    <a:pt x="15229" y="2006"/>
                    <a:pt x="15212" y="2002"/>
                  </a:cubicBezTo>
                  <a:cubicBezTo>
                    <a:pt x="15180" y="1995"/>
                    <a:pt x="15148" y="1989"/>
                    <a:pt x="15115" y="1983"/>
                  </a:cubicBezTo>
                  <a:cubicBezTo>
                    <a:pt x="15103" y="1981"/>
                    <a:pt x="15090" y="1978"/>
                    <a:pt x="15077" y="1976"/>
                  </a:cubicBezTo>
                  <a:cubicBezTo>
                    <a:pt x="15032" y="1968"/>
                    <a:pt x="14987" y="1964"/>
                    <a:pt x="14941" y="1960"/>
                  </a:cubicBezTo>
                  <a:cubicBezTo>
                    <a:pt x="14934" y="1960"/>
                    <a:pt x="14927" y="1960"/>
                    <a:pt x="14920" y="1958"/>
                  </a:cubicBezTo>
                  <a:cubicBezTo>
                    <a:pt x="14881" y="1957"/>
                    <a:pt x="14841" y="1955"/>
                    <a:pt x="14802" y="1953"/>
                  </a:cubicBezTo>
                  <a:cubicBezTo>
                    <a:pt x="14787" y="1953"/>
                    <a:pt x="14771" y="1953"/>
                    <a:pt x="14756" y="1953"/>
                  </a:cubicBezTo>
                  <a:cubicBezTo>
                    <a:pt x="14724" y="1953"/>
                    <a:pt x="14692" y="1955"/>
                    <a:pt x="14660" y="1955"/>
                  </a:cubicBezTo>
                  <a:cubicBezTo>
                    <a:pt x="14644" y="1955"/>
                    <a:pt x="14627" y="1957"/>
                    <a:pt x="14611" y="1958"/>
                  </a:cubicBezTo>
                  <a:cubicBezTo>
                    <a:pt x="14578" y="1960"/>
                    <a:pt x="14544" y="1964"/>
                    <a:pt x="14513" y="1968"/>
                  </a:cubicBezTo>
                  <a:cubicBezTo>
                    <a:pt x="14497" y="1970"/>
                    <a:pt x="14483" y="1972"/>
                    <a:pt x="14468" y="1974"/>
                  </a:cubicBezTo>
                  <a:cubicBezTo>
                    <a:pt x="14421" y="1981"/>
                    <a:pt x="14372" y="1989"/>
                    <a:pt x="14324" y="1999"/>
                  </a:cubicBezTo>
                  <a:cubicBezTo>
                    <a:pt x="14255" y="2014"/>
                    <a:pt x="14186" y="2031"/>
                    <a:pt x="14117" y="2052"/>
                  </a:cubicBezTo>
                  <a:cubicBezTo>
                    <a:pt x="14107" y="2056"/>
                    <a:pt x="14096" y="2058"/>
                    <a:pt x="14086" y="2062"/>
                  </a:cubicBezTo>
                  <a:cubicBezTo>
                    <a:pt x="14021" y="2083"/>
                    <a:pt x="13956" y="2106"/>
                    <a:pt x="13892" y="2132"/>
                  </a:cubicBezTo>
                  <a:cubicBezTo>
                    <a:pt x="13879" y="2138"/>
                    <a:pt x="13868" y="2142"/>
                    <a:pt x="13855" y="2148"/>
                  </a:cubicBezTo>
                  <a:cubicBezTo>
                    <a:pt x="13791" y="2174"/>
                    <a:pt x="13727" y="2205"/>
                    <a:pt x="13664" y="2237"/>
                  </a:cubicBezTo>
                  <a:cubicBezTo>
                    <a:pt x="13655" y="2241"/>
                    <a:pt x="13647" y="2247"/>
                    <a:pt x="13638" y="2251"/>
                  </a:cubicBezTo>
                  <a:cubicBezTo>
                    <a:pt x="13576" y="2285"/>
                    <a:pt x="13513" y="2320"/>
                    <a:pt x="13452" y="2360"/>
                  </a:cubicBezTo>
                  <a:cubicBezTo>
                    <a:pt x="13447" y="2362"/>
                    <a:pt x="13443" y="2365"/>
                    <a:pt x="13438" y="2367"/>
                  </a:cubicBezTo>
                  <a:cubicBezTo>
                    <a:pt x="13395" y="2394"/>
                    <a:pt x="13353" y="2423"/>
                    <a:pt x="13311" y="2453"/>
                  </a:cubicBezTo>
                  <a:cubicBezTo>
                    <a:pt x="13294" y="2465"/>
                    <a:pt x="13276" y="2478"/>
                    <a:pt x="13260" y="2491"/>
                  </a:cubicBezTo>
                  <a:cubicBezTo>
                    <a:pt x="13243" y="2503"/>
                    <a:pt x="13227" y="2516"/>
                    <a:pt x="13210" y="2530"/>
                  </a:cubicBezTo>
                  <a:cubicBezTo>
                    <a:pt x="13154" y="2572"/>
                    <a:pt x="13099" y="2616"/>
                    <a:pt x="13044" y="2663"/>
                  </a:cubicBezTo>
                  <a:cubicBezTo>
                    <a:pt x="12747" y="2134"/>
                    <a:pt x="12393" y="1699"/>
                    <a:pt x="11993" y="1376"/>
                  </a:cubicBezTo>
                  <a:cubicBezTo>
                    <a:pt x="11997" y="1379"/>
                    <a:pt x="12001" y="1381"/>
                    <a:pt x="12004" y="1385"/>
                  </a:cubicBezTo>
                  <a:lnTo>
                    <a:pt x="11111" y="657"/>
                  </a:lnTo>
                  <a:cubicBezTo>
                    <a:pt x="11069" y="623"/>
                    <a:pt x="11026" y="590"/>
                    <a:pt x="10982" y="558"/>
                  </a:cubicBezTo>
                  <a:cubicBezTo>
                    <a:pt x="10982" y="558"/>
                    <a:pt x="10981" y="556"/>
                    <a:pt x="10981" y="556"/>
                  </a:cubicBezTo>
                  <a:cubicBezTo>
                    <a:pt x="10977" y="554"/>
                    <a:pt x="10973" y="550"/>
                    <a:pt x="10970" y="548"/>
                  </a:cubicBezTo>
                  <a:cubicBezTo>
                    <a:pt x="10925" y="516"/>
                    <a:pt x="10879" y="485"/>
                    <a:pt x="10833" y="455"/>
                  </a:cubicBezTo>
                  <a:cubicBezTo>
                    <a:pt x="10818" y="445"/>
                    <a:pt x="10801" y="434"/>
                    <a:pt x="10785" y="424"/>
                  </a:cubicBezTo>
                  <a:cubicBezTo>
                    <a:pt x="10749" y="401"/>
                    <a:pt x="10713" y="380"/>
                    <a:pt x="10678" y="359"/>
                  </a:cubicBezTo>
                  <a:cubicBezTo>
                    <a:pt x="10660" y="350"/>
                    <a:pt x="10642" y="340"/>
                    <a:pt x="10626" y="331"/>
                  </a:cubicBezTo>
                  <a:cubicBezTo>
                    <a:pt x="10587" y="310"/>
                    <a:pt x="10549" y="290"/>
                    <a:pt x="10511" y="271"/>
                  </a:cubicBezTo>
                  <a:cubicBezTo>
                    <a:pt x="10497" y="264"/>
                    <a:pt x="10482" y="256"/>
                    <a:pt x="10468" y="250"/>
                  </a:cubicBezTo>
                  <a:cubicBezTo>
                    <a:pt x="10415" y="225"/>
                    <a:pt x="10362" y="203"/>
                    <a:pt x="10308" y="182"/>
                  </a:cubicBezTo>
                  <a:cubicBezTo>
                    <a:pt x="10307" y="182"/>
                    <a:pt x="10304" y="180"/>
                    <a:pt x="10303" y="180"/>
                  </a:cubicBezTo>
                  <a:cubicBezTo>
                    <a:pt x="10294" y="176"/>
                    <a:pt x="10285" y="174"/>
                    <a:pt x="10278" y="170"/>
                  </a:cubicBezTo>
                  <a:cubicBezTo>
                    <a:pt x="10234" y="153"/>
                    <a:pt x="10191" y="138"/>
                    <a:pt x="10146" y="124"/>
                  </a:cubicBezTo>
                  <a:cubicBezTo>
                    <a:pt x="10129" y="118"/>
                    <a:pt x="10109" y="113"/>
                    <a:pt x="10092" y="107"/>
                  </a:cubicBezTo>
                  <a:cubicBezTo>
                    <a:pt x="10055" y="96"/>
                    <a:pt x="10018" y="86"/>
                    <a:pt x="9979" y="76"/>
                  </a:cubicBezTo>
                  <a:cubicBezTo>
                    <a:pt x="9960" y="71"/>
                    <a:pt x="9940" y="67"/>
                    <a:pt x="9921" y="63"/>
                  </a:cubicBezTo>
                  <a:cubicBezTo>
                    <a:pt x="9881" y="53"/>
                    <a:pt x="9842" y="48"/>
                    <a:pt x="9802" y="40"/>
                  </a:cubicBezTo>
                  <a:cubicBezTo>
                    <a:pt x="9786" y="36"/>
                    <a:pt x="9769" y="34"/>
                    <a:pt x="9751" y="31"/>
                  </a:cubicBezTo>
                  <a:cubicBezTo>
                    <a:pt x="9695" y="23"/>
                    <a:pt x="9638" y="15"/>
                    <a:pt x="9582" y="10"/>
                  </a:cubicBezTo>
                  <a:cubicBezTo>
                    <a:pt x="9575" y="10"/>
                    <a:pt x="9568" y="10"/>
                    <a:pt x="9561" y="8"/>
                  </a:cubicBezTo>
                  <a:cubicBezTo>
                    <a:pt x="9510" y="4"/>
                    <a:pt x="9461" y="2"/>
                    <a:pt x="9410" y="0"/>
                  </a:cubicBezTo>
                  <a:cubicBezTo>
                    <a:pt x="9391" y="0"/>
                    <a:pt x="9372" y="0"/>
                    <a:pt x="9354" y="0"/>
                  </a:cubicBezTo>
                  <a:cubicBezTo>
                    <a:pt x="9314" y="0"/>
                    <a:pt x="9273" y="2"/>
                    <a:pt x="9233" y="4"/>
                  </a:cubicBezTo>
                  <a:cubicBezTo>
                    <a:pt x="9212" y="6"/>
                    <a:pt x="9192" y="6"/>
                    <a:pt x="9170" y="8"/>
                  </a:cubicBezTo>
                  <a:cubicBezTo>
                    <a:pt x="9129" y="11"/>
                    <a:pt x="9087" y="15"/>
                    <a:pt x="9047" y="21"/>
                  </a:cubicBezTo>
                  <a:cubicBezTo>
                    <a:pt x="9027" y="23"/>
                    <a:pt x="9010" y="25"/>
                    <a:pt x="8991" y="29"/>
                  </a:cubicBezTo>
                  <a:cubicBezTo>
                    <a:pt x="8931" y="36"/>
                    <a:pt x="8871" y="48"/>
                    <a:pt x="8811" y="59"/>
                  </a:cubicBezTo>
                  <a:cubicBezTo>
                    <a:pt x="8745" y="73"/>
                    <a:pt x="8678" y="90"/>
                    <a:pt x="8612" y="109"/>
                  </a:cubicBezTo>
                  <a:cubicBezTo>
                    <a:pt x="8593" y="115"/>
                    <a:pt x="8574" y="120"/>
                    <a:pt x="8555" y="126"/>
                  </a:cubicBezTo>
                  <a:cubicBezTo>
                    <a:pt x="8505" y="141"/>
                    <a:pt x="8455" y="159"/>
                    <a:pt x="8406" y="176"/>
                  </a:cubicBezTo>
                  <a:cubicBezTo>
                    <a:pt x="8388" y="182"/>
                    <a:pt x="8370" y="189"/>
                    <a:pt x="8352" y="195"/>
                  </a:cubicBezTo>
                  <a:cubicBezTo>
                    <a:pt x="8287" y="220"/>
                    <a:pt x="8223" y="246"/>
                    <a:pt x="8160" y="275"/>
                  </a:cubicBezTo>
                  <a:cubicBezTo>
                    <a:pt x="8151" y="279"/>
                    <a:pt x="8142" y="285"/>
                    <a:pt x="8133" y="289"/>
                  </a:cubicBezTo>
                  <a:cubicBezTo>
                    <a:pt x="8077" y="315"/>
                    <a:pt x="8022" y="342"/>
                    <a:pt x="7967" y="371"/>
                  </a:cubicBezTo>
                  <a:cubicBezTo>
                    <a:pt x="7948" y="380"/>
                    <a:pt x="7929" y="392"/>
                    <a:pt x="7910" y="401"/>
                  </a:cubicBezTo>
                  <a:cubicBezTo>
                    <a:pt x="7861" y="428"/>
                    <a:pt x="7813" y="457"/>
                    <a:pt x="7765" y="485"/>
                  </a:cubicBezTo>
                  <a:cubicBezTo>
                    <a:pt x="7749" y="495"/>
                    <a:pt x="7734" y="504"/>
                    <a:pt x="7719" y="512"/>
                  </a:cubicBezTo>
                  <a:cubicBezTo>
                    <a:pt x="7661" y="548"/>
                    <a:pt x="7605" y="585"/>
                    <a:pt x="7549" y="625"/>
                  </a:cubicBezTo>
                  <a:cubicBezTo>
                    <a:pt x="7545" y="627"/>
                    <a:pt x="7541" y="631"/>
                    <a:pt x="7538" y="634"/>
                  </a:cubicBezTo>
                  <a:cubicBezTo>
                    <a:pt x="7516" y="650"/>
                    <a:pt x="7494" y="667"/>
                    <a:pt x="7473" y="682"/>
                  </a:cubicBezTo>
                  <a:cubicBezTo>
                    <a:pt x="7431" y="713"/>
                    <a:pt x="7387" y="745"/>
                    <a:pt x="7347" y="778"/>
                  </a:cubicBezTo>
                  <a:cubicBezTo>
                    <a:pt x="7321" y="797"/>
                    <a:pt x="7297" y="818"/>
                    <a:pt x="7273" y="839"/>
                  </a:cubicBezTo>
                  <a:cubicBezTo>
                    <a:pt x="7234" y="869"/>
                    <a:pt x="7196" y="902"/>
                    <a:pt x="7159" y="934"/>
                  </a:cubicBezTo>
                  <a:cubicBezTo>
                    <a:pt x="7134" y="957"/>
                    <a:pt x="7108" y="980"/>
                    <a:pt x="7083" y="1003"/>
                  </a:cubicBezTo>
                  <a:cubicBezTo>
                    <a:pt x="7047" y="1036"/>
                    <a:pt x="7011" y="1070"/>
                    <a:pt x="6976" y="1104"/>
                  </a:cubicBezTo>
                  <a:cubicBezTo>
                    <a:pt x="6950" y="1129"/>
                    <a:pt x="6925" y="1154"/>
                    <a:pt x="6899" y="1179"/>
                  </a:cubicBezTo>
                  <a:cubicBezTo>
                    <a:pt x="6883" y="1196"/>
                    <a:pt x="6865" y="1211"/>
                    <a:pt x="6848" y="1229"/>
                  </a:cubicBezTo>
                  <a:cubicBezTo>
                    <a:pt x="6827" y="1251"/>
                    <a:pt x="6804" y="1276"/>
                    <a:pt x="6782" y="1299"/>
                  </a:cubicBezTo>
                  <a:cubicBezTo>
                    <a:pt x="6767" y="1315"/>
                    <a:pt x="6751" y="1332"/>
                    <a:pt x="6737" y="1347"/>
                  </a:cubicBezTo>
                  <a:cubicBezTo>
                    <a:pt x="6683" y="1406"/>
                    <a:pt x="6629" y="1467"/>
                    <a:pt x="6576" y="1530"/>
                  </a:cubicBezTo>
                  <a:cubicBezTo>
                    <a:pt x="6569" y="1538"/>
                    <a:pt x="6561" y="1548"/>
                    <a:pt x="6555" y="1555"/>
                  </a:cubicBezTo>
                  <a:cubicBezTo>
                    <a:pt x="6509" y="1611"/>
                    <a:pt x="6463" y="1668"/>
                    <a:pt x="6417" y="1727"/>
                  </a:cubicBezTo>
                  <a:cubicBezTo>
                    <a:pt x="6402" y="1746"/>
                    <a:pt x="6387" y="1767"/>
                    <a:pt x="6372" y="1786"/>
                  </a:cubicBezTo>
                  <a:cubicBezTo>
                    <a:pt x="6356" y="1806"/>
                    <a:pt x="6341" y="1827"/>
                    <a:pt x="6326" y="1846"/>
                  </a:cubicBezTo>
                  <a:cubicBezTo>
                    <a:pt x="6314" y="1861"/>
                    <a:pt x="6303" y="1878"/>
                    <a:pt x="6291" y="1893"/>
                  </a:cubicBezTo>
                  <a:cubicBezTo>
                    <a:pt x="6238" y="1966"/>
                    <a:pt x="6186" y="2041"/>
                    <a:pt x="6135" y="2117"/>
                  </a:cubicBezTo>
                  <a:cubicBezTo>
                    <a:pt x="6118" y="2142"/>
                    <a:pt x="6101" y="2167"/>
                    <a:pt x="6085" y="2192"/>
                  </a:cubicBezTo>
                  <a:cubicBezTo>
                    <a:pt x="6020" y="2291"/>
                    <a:pt x="5956" y="2392"/>
                    <a:pt x="5894" y="2497"/>
                  </a:cubicBezTo>
                  <a:cubicBezTo>
                    <a:pt x="5891" y="2503"/>
                    <a:pt x="5887" y="2507"/>
                    <a:pt x="5885" y="2511"/>
                  </a:cubicBezTo>
                  <a:cubicBezTo>
                    <a:pt x="5875" y="2528"/>
                    <a:pt x="5867" y="2545"/>
                    <a:pt x="5857" y="2560"/>
                  </a:cubicBezTo>
                  <a:cubicBezTo>
                    <a:pt x="5807" y="2646"/>
                    <a:pt x="5759" y="2734"/>
                    <a:pt x="5711" y="2822"/>
                  </a:cubicBezTo>
                  <a:cubicBezTo>
                    <a:pt x="5694" y="2855"/>
                    <a:pt x="5676" y="2889"/>
                    <a:pt x="5659" y="2923"/>
                  </a:cubicBezTo>
                  <a:cubicBezTo>
                    <a:pt x="5613" y="3013"/>
                    <a:pt x="5567" y="3103"/>
                    <a:pt x="5524" y="3195"/>
                  </a:cubicBezTo>
                  <a:cubicBezTo>
                    <a:pt x="5515" y="3214"/>
                    <a:pt x="5506" y="3231"/>
                    <a:pt x="5497" y="3248"/>
                  </a:cubicBezTo>
                  <a:cubicBezTo>
                    <a:pt x="5495" y="3254"/>
                    <a:pt x="5492" y="3260"/>
                    <a:pt x="5490" y="3265"/>
                  </a:cubicBezTo>
                  <a:cubicBezTo>
                    <a:pt x="5434" y="3386"/>
                    <a:pt x="5380" y="3510"/>
                    <a:pt x="5328" y="3634"/>
                  </a:cubicBezTo>
                  <a:cubicBezTo>
                    <a:pt x="5315" y="3665"/>
                    <a:pt x="5302" y="3695"/>
                    <a:pt x="5291" y="3728"/>
                  </a:cubicBezTo>
                  <a:cubicBezTo>
                    <a:pt x="5249" y="3831"/>
                    <a:pt x="5209" y="3936"/>
                    <a:pt x="5170" y="4041"/>
                  </a:cubicBezTo>
                  <a:cubicBezTo>
                    <a:pt x="5162" y="4062"/>
                    <a:pt x="5153" y="4081"/>
                    <a:pt x="5146" y="4102"/>
                  </a:cubicBezTo>
                  <a:cubicBezTo>
                    <a:pt x="5141" y="4117"/>
                    <a:pt x="5135" y="4135"/>
                    <a:pt x="5129" y="4150"/>
                  </a:cubicBezTo>
                  <a:cubicBezTo>
                    <a:pt x="5116" y="4186"/>
                    <a:pt x="5104" y="4223"/>
                    <a:pt x="5092" y="4259"/>
                  </a:cubicBezTo>
                  <a:cubicBezTo>
                    <a:pt x="5070" y="4320"/>
                    <a:pt x="5050" y="4383"/>
                    <a:pt x="5030" y="4446"/>
                  </a:cubicBezTo>
                  <a:cubicBezTo>
                    <a:pt x="5017" y="4484"/>
                    <a:pt x="5005" y="4523"/>
                    <a:pt x="4994" y="4561"/>
                  </a:cubicBezTo>
                  <a:cubicBezTo>
                    <a:pt x="4975" y="4624"/>
                    <a:pt x="4956" y="4687"/>
                    <a:pt x="4937" y="4752"/>
                  </a:cubicBezTo>
                  <a:cubicBezTo>
                    <a:pt x="4926" y="4790"/>
                    <a:pt x="4915" y="4826"/>
                    <a:pt x="4905" y="4865"/>
                  </a:cubicBezTo>
                  <a:cubicBezTo>
                    <a:pt x="4886" y="4935"/>
                    <a:pt x="4867" y="5006"/>
                    <a:pt x="4849" y="5079"/>
                  </a:cubicBezTo>
                  <a:cubicBezTo>
                    <a:pt x="4841" y="5109"/>
                    <a:pt x="4832" y="5140"/>
                    <a:pt x="4824" y="5170"/>
                  </a:cubicBezTo>
                  <a:cubicBezTo>
                    <a:pt x="4823" y="5178"/>
                    <a:pt x="4821" y="5186"/>
                    <a:pt x="4818" y="5193"/>
                  </a:cubicBezTo>
                  <a:cubicBezTo>
                    <a:pt x="4805" y="5245"/>
                    <a:pt x="4794" y="5296"/>
                    <a:pt x="4782" y="5350"/>
                  </a:cubicBezTo>
                  <a:cubicBezTo>
                    <a:pt x="4771" y="5401"/>
                    <a:pt x="4758" y="5453"/>
                    <a:pt x="4747" y="5505"/>
                  </a:cubicBezTo>
                  <a:cubicBezTo>
                    <a:pt x="4734" y="5564"/>
                    <a:pt x="4723" y="5625"/>
                    <a:pt x="4710" y="5686"/>
                  </a:cubicBezTo>
                  <a:cubicBezTo>
                    <a:pt x="4700" y="5738"/>
                    <a:pt x="4688" y="5789"/>
                    <a:pt x="4679" y="5841"/>
                  </a:cubicBezTo>
                  <a:cubicBezTo>
                    <a:pt x="4668" y="5902"/>
                    <a:pt x="4658" y="5965"/>
                    <a:pt x="4647" y="6026"/>
                  </a:cubicBezTo>
                  <a:cubicBezTo>
                    <a:pt x="4638" y="6078"/>
                    <a:pt x="4629" y="6129"/>
                    <a:pt x="4621" y="6181"/>
                  </a:cubicBezTo>
                  <a:cubicBezTo>
                    <a:pt x="4610" y="6244"/>
                    <a:pt x="4603" y="6309"/>
                    <a:pt x="4594" y="6372"/>
                  </a:cubicBezTo>
                  <a:cubicBezTo>
                    <a:pt x="4586" y="6424"/>
                    <a:pt x="4579" y="6475"/>
                    <a:pt x="4572" y="6527"/>
                  </a:cubicBezTo>
                  <a:cubicBezTo>
                    <a:pt x="4564" y="6592"/>
                    <a:pt x="4558" y="6659"/>
                    <a:pt x="4550" y="6726"/>
                  </a:cubicBezTo>
                  <a:cubicBezTo>
                    <a:pt x="4545" y="6775"/>
                    <a:pt x="4539" y="6827"/>
                    <a:pt x="4534" y="6876"/>
                  </a:cubicBezTo>
                  <a:cubicBezTo>
                    <a:pt x="4528" y="6947"/>
                    <a:pt x="4522" y="7018"/>
                    <a:pt x="4517" y="7089"/>
                  </a:cubicBezTo>
                  <a:cubicBezTo>
                    <a:pt x="4513" y="7136"/>
                    <a:pt x="4510" y="7182"/>
                    <a:pt x="4506" y="7230"/>
                  </a:cubicBezTo>
                  <a:cubicBezTo>
                    <a:pt x="4501" y="7310"/>
                    <a:pt x="4498" y="7389"/>
                    <a:pt x="4494" y="7469"/>
                  </a:cubicBezTo>
                  <a:cubicBezTo>
                    <a:pt x="4493" y="7507"/>
                    <a:pt x="4491" y="7547"/>
                    <a:pt x="4489" y="7585"/>
                  </a:cubicBezTo>
                  <a:cubicBezTo>
                    <a:pt x="4485" y="7704"/>
                    <a:pt x="4483" y="7824"/>
                    <a:pt x="4483" y="7943"/>
                  </a:cubicBezTo>
                  <a:cubicBezTo>
                    <a:pt x="4483" y="8166"/>
                    <a:pt x="4489" y="8384"/>
                    <a:pt x="4501" y="8600"/>
                  </a:cubicBezTo>
                  <a:cubicBezTo>
                    <a:pt x="4510" y="8743"/>
                    <a:pt x="4520" y="8885"/>
                    <a:pt x="4534" y="9024"/>
                  </a:cubicBezTo>
                  <a:cubicBezTo>
                    <a:pt x="4540" y="9093"/>
                    <a:pt x="4548" y="9164"/>
                    <a:pt x="4557" y="9232"/>
                  </a:cubicBezTo>
                  <a:cubicBezTo>
                    <a:pt x="4573" y="9370"/>
                    <a:pt x="4593" y="9506"/>
                    <a:pt x="4613" y="9637"/>
                  </a:cubicBezTo>
                  <a:cubicBezTo>
                    <a:pt x="4251" y="9506"/>
                    <a:pt x="3862" y="9473"/>
                    <a:pt x="3456" y="9557"/>
                  </a:cubicBezTo>
                  <a:cubicBezTo>
                    <a:pt x="3402" y="9569"/>
                    <a:pt x="3349" y="9582"/>
                    <a:pt x="3296" y="9597"/>
                  </a:cubicBezTo>
                  <a:cubicBezTo>
                    <a:pt x="3281" y="9601"/>
                    <a:pt x="3266" y="9607"/>
                    <a:pt x="3251" y="9611"/>
                  </a:cubicBezTo>
                  <a:cubicBezTo>
                    <a:pt x="3211" y="9622"/>
                    <a:pt x="3170" y="9635"/>
                    <a:pt x="3131" y="9651"/>
                  </a:cubicBezTo>
                  <a:cubicBezTo>
                    <a:pt x="3117" y="9656"/>
                    <a:pt x="3103" y="9660"/>
                    <a:pt x="3089" y="9666"/>
                  </a:cubicBezTo>
                  <a:cubicBezTo>
                    <a:pt x="3036" y="9685"/>
                    <a:pt x="2985" y="9706"/>
                    <a:pt x="2935" y="9731"/>
                  </a:cubicBezTo>
                  <a:cubicBezTo>
                    <a:pt x="2927" y="9735"/>
                    <a:pt x="2921" y="9739"/>
                    <a:pt x="2913" y="9741"/>
                  </a:cubicBezTo>
                  <a:cubicBezTo>
                    <a:pt x="2868" y="9762"/>
                    <a:pt x="2825" y="9783"/>
                    <a:pt x="2780" y="9807"/>
                  </a:cubicBezTo>
                  <a:cubicBezTo>
                    <a:pt x="2765" y="9815"/>
                    <a:pt x="2750" y="9825"/>
                    <a:pt x="2734" y="9832"/>
                  </a:cubicBezTo>
                  <a:cubicBezTo>
                    <a:pt x="2695" y="9853"/>
                    <a:pt x="2657" y="9876"/>
                    <a:pt x="2618" y="9901"/>
                  </a:cubicBezTo>
                  <a:cubicBezTo>
                    <a:pt x="2607" y="9909"/>
                    <a:pt x="2594" y="9916"/>
                    <a:pt x="2583" y="9924"/>
                  </a:cubicBezTo>
                  <a:cubicBezTo>
                    <a:pt x="2537" y="9953"/>
                    <a:pt x="2492" y="9983"/>
                    <a:pt x="2448" y="10014"/>
                  </a:cubicBezTo>
                  <a:cubicBezTo>
                    <a:pt x="2445" y="10016"/>
                    <a:pt x="2441" y="10018"/>
                    <a:pt x="2439" y="10021"/>
                  </a:cubicBezTo>
                  <a:cubicBezTo>
                    <a:pt x="2421" y="10033"/>
                    <a:pt x="2404" y="10046"/>
                    <a:pt x="2387" y="10060"/>
                  </a:cubicBezTo>
                  <a:cubicBezTo>
                    <a:pt x="2352" y="10084"/>
                    <a:pt x="2319" y="10109"/>
                    <a:pt x="2286" y="10136"/>
                  </a:cubicBezTo>
                  <a:cubicBezTo>
                    <a:pt x="2265" y="10151"/>
                    <a:pt x="2246" y="10169"/>
                    <a:pt x="2226" y="10186"/>
                  </a:cubicBezTo>
                  <a:cubicBezTo>
                    <a:pt x="2195" y="10211"/>
                    <a:pt x="2165" y="10235"/>
                    <a:pt x="2135" y="10262"/>
                  </a:cubicBezTo>
                  <a:cubicBezTo>
                    <a:pt x="2115" y="10279"/>
                    <a:pt x="2095" y="10298"/>
                    <a:pt x="2074" y="10318"/>
                  </a:cubicBezTo>
                  <a:cubicBezTo>
                    <a:pt x="2045" y="10344"/>
                    <a:pt x="2017" y="10371"/>
                    <a:pt x="1989" y="10398"/>
                  </a:cubicBezTo>
                  <a:cubicBezTo>
                    <a:pt x="1968" y="10417"/>
                    <a:pt x="1948" y="10438"/>
                    <a:pt x="1928" y="10459"/>
                  </a:cubicBezTo>
                  <a:cubicBezTo>
                    <a:pt x="1915" y="10472"/>
                    <a:pt x="1901" y="10486"/>
                    <a:pt x="1887" y="10499"/>
                  </a:cubicBezTo>
                  <a:cubicBezTo>
                    <a:pt x="1878" y="10509"/>
                    <a:pt x="1870" y="10518"/>
                    <a:pt x="1861" y="10528"/>
                  </a:cubicBezTo>
                  <a:cubicBezTo>
                    <a:pt x="1803" y="10591"/>
                    <a:pt x="1744" y="10654"/>
                    <a:pt x="1687" y="10721"/>
                  </a:cubicBezTo>
                  <a:cubicBezTo>
                    <a:pt x="1682" y="10726"/>
                    <a:pt x="1675" y="10732"/>
                    <a:pt x="1670" y="10740"/>
                  </a:cubicBezTo>
                  <a:cubicBezTo>
                    <a:pt x="1609" y="10812"/>
                    <a:pt x="1549" y="10889"/>
                    <a:pt x="1491" y="10967"/>
                  </a:cubicBezTo>
                  <a:cubicBezTo>
                    <a:pt x="1484" y="10977"/>
                    <a:pt x="1477" y="10984"/>
                    <a:pt x="1470" y="10992"/>
                  </a:cubicBezTo>
                  <a:cubicBezTo>
                    <a:pt x="1461" y="11005"/>
                    <a:pt x="1452" y="11019"/>
                    <a:pt x="1443" y="11030"/>
                  </a:cubicBezTo>
                  <a:cubicBezTo>
                    <a:pt x="1401" y="11089"/>
                    <a:pt x="1359" y="11149"/>
                    <a:pt x="1319" y="11210"/>
                  </a:cubicBezTo>
                  <a:cubicBezTo>
                    <a:pt x="1306" y="11229"/>
                    <a:pt x="1292" y="11248"/>
                    <a:pt x="1279" y="11269"/>
                  </a:cubicBezTo>
                  <a:cubicBezTo>
                    <a:pt x="1227" y="11349"/>
                    <a:pt x="1176" y="11430"/>
                    <a:pt x="1126" y="11514"/>
                  </a:cubicBezTo>
                  <a:cubicBezTo>
                    <a:pt x="1124" y="11517"/>
                    <a:pt x="1121" y="11521"/>
                    <a:pt x="1120" y="11525"/>
                  </a:cubicBezTo>
                  <a:cubicBezTo>
                    <a:pt x="1112" y="11538"/>
                    <a:pt x="1106" y="11552"/>
                    <a:pt x="1098" y="11565"/>
                  </a:cubicBezTo>
                  <a:cubicBezTo>
                    <a:pt x="1059" y="11634"/>
                    <a:pt x="1019" y="11705"/>
                    <a:pt x="981" y="11775"/>
                  </a:cubicBezTo>
                  <a:cubicBezTo>
                    <a:pt x="967" y="11802"/>
                    <a:pt x="953" y="11829"/>
                    <a:pt x="939" y="11856"/>
                  </a:cubicBezTo>
                  <a:cubicBezTo>
                    <a:pt x="902" y="11926"/>
                    <a:pt x="866" y="11999"/>
                    <a:pt x="830" y="12073"/>
                  </a:cubicBezTo>
                  <a:cubicBezTo>
                    <a:pt x="823" y="12089"/>
                    <a:pt x="816" y="12102"/>
                    <a:pt x="809" y="12117"/>
                  </a:cubicBezTo>
                  <a:cubicBezTo>
                    <a:pt x="806" y="12121"/>
                    <a:pt x="805" y="12127"/>
                    <a:pt x="802" y="12131"/>
                  </a:cubicBezTo>
                  <a:cubicBezTo>
                    <a:pt x="758" y="12228"/>
                    <a:pt x="714" y="12326"/>
                    <a:pt x="672" y="12427"/>
                  </a:cubicBezTo>
                  <a:cubicBezTo>
                    <a:pt x="662" y="12452"/>
                    <a:pt x="652" y="12477"/>
                    <a:pt x="642" y="12501"/>
                  </a:cubicBezTo>
                  <a:cubicBezTo>
                    <a:pt x="609" y="12584"/>
                    <a:pt x="577" y="12668"/>
                    <a:pt x="545" y="12752"/>
                  </a:cubicBezTo>
                  <a:cubicBezTo>
                    <a:pt x="539" y="12769"/>
                    <a:pt x="532" y="12784"/>
                    <a:pt x="526" y="12801"/>
                  </a:cubicBezTo>
                  <a:cubicBezTo>
                    <a:pt x="521" y="12815"/>
                    <a:pt x="517" y="12826"/>
                    <a:pt x="513" y="12840"/>
                  </a:cubicBezTo>
                  <a:cubicBezTo>
                    <a:pt x="503" y="12868"/>
                    <a:pt x="493" y="12897"/>
                    <a:pt x="484" y="12926"/>
                  </a:cubicBezTo>
                  <a:cubicBezTo>
                    <a:pt x="467" y="12975"/>
                    <a:pt x="451" y="13025"/>
                    <a:pt x="434" y="13075"/>
                  </a:cubicBezTo>
                  <a:cubicBezTo>
                    <a:pt x="424" y="13105"/>
                    <a:pt x="415" y="13136"/>
                    <a:pt x="405" y="13166"/>
                  </a:cubicBezTo>
                  <a:cubicBezTo>
                    <a:pt x="389" y="13216"/>
                    <a:pt x="374" y="13268"/>
                    <a:pt x="359" y="13319"/>
                  </a:cubicBezTo>
                  <a:cubicBezTo>
                    <a:pt x="350" y="13350"/>
                    <a:pt x="341" y="13378"/>
                    <a:pt x="333" y="13409"/>
                  </a:cubicBezTo>
                  <a:cubicBezTo>
                    <a:pt x="318" y="13466"/>
                    <a:pt x="303" y="13524"/>
                    <a:pt x="288" y="13581"/>
                  </a:cubicBezTo>
                  <a:cubicBezTo>
                    <a:pt x="281" y="13606"/>
                    <a:pt x="275" y="13631"/>
                    <a:pt x="268" y="13655"/>
                  </a:cubicBezTo>
                  <a:cubicBezTo>
                    <a:pt x="267" y="13661"/>
                    <a:pt x="266" y="13667"/>
                    <a:pt x="263" y="13673"/>
                  </a:cubicBezTo>
                  <a:cubicBezTo>
                    <a:pt x="253" y="13715"/>
                    <a:pt x="244" y="13755"/>
                    <a:pt x="235" y="13797"/>
                  </a:cubicBezTo>
                  <a:cubicBezTo>
                    <a:pt x="226" y="13839"/>
                    <a:pt x="216" y="13879"/>
                    <a:pt x="207" y="13921"/>
                  </a:cubicBezTo>
                  <a:cubicBezTo>
                    <a:pt x="197" y="13969"/>
                    <a:pt x="188" y="14017"/>
                    <a:pt x="178" y="14066"/>
                  </a:cubicBezTo>
                  <a:cubicBezTo>
                    <a:pt x="170" y="14108"/>
                    <a:pt x="161" y="14148"/>
                    <a:pt x="154" y="14190"/>
                  </a:cubicBezTo>
                  <a:cubicBezTo>
                    <a:pt x="145" y="14240"/>
                    <a:pt x="137" y="14288"/>
                    <a:pt x="128" y="14338"/>
                  </a:cubicBezTo>
                  <a:cubicBezTo>
                    <a:pt x="121" y="14380"/>
                    <a:pt x="114" y="14422"/>
                    <a:pt x="108" y="14464"/>
                  </a:cubicBezTo>
                  <a:cubicBezTo>
                    <a:pt x="100" y="14513"/>
                    <a:pt x="94" y="14565"/>
                    <a:pt x="86" y="14615"/>
                  </a:cubicBezTo>
                  <a:cubicBezTo>
                    <a:pt x="81" y="14657"/>
                    <a:pt x="75" y="14699"/>
                    <a:pt x="68" y="14739"/>
                  </a:cubicBezTo>
                  <a:cubicBezTo>
                    <a:pt x="62" y="14790"/>
                    <a:pt x="57" y="14842"/>
                    <a:pt x="52" y="14896"/>
                  </a:cubicBezTo>
                  <a:cubicBezTo>
                    <a:pt x="48" y="14938"/>
                    <a:pt x="43" y="14978"/>
                    <a:pt x="39" y="15018"/>
                  </a:cubicBezTo>
                  <a:cubicBezTo>
                    <a:pt x="34" y="15073"/>
                    <a:pt x="30" y="15129"/>
                    <a:pt x="26" y="15184"/>
                  </a:cubicBezTo>
                  <a:cubicBezTo>
                    <a:pt x="24" y="15222"/>
                    <a:pt x="20" y="15260"/>
                    <a:pt x="17" y="15299"/>
                  </a:cubicBezTo>
                  <a:cubicBezTo>
                    <a:pt x="14" y="15362"/>
                    <a:pt x="11" y="15425"/>
                    <a:pt x="8" y="15490"/>
                  </a:cubicBezTo>
                  <a:cubicBezTo>
                    <a:pt x="7" y="15520"/>
                    <a:pt x="5" y="15553"/>
                    <a:pt x="5" y="15583"/>
                  </a:cubicBezTo>
                  <a:cubicBezTo>
                    <a:pt x="2" y="15679"/>
                    <a:pt x="0" y="15774"/>
                    <a:pt x="0" y="15870"/>
                  </a:cubicBezTo>
                  <a:cubicBezTo>
                    <a:pt x="-3" y="17855"/>
                    <a:pt x="635" y="19464"/>
                    <a:pt x="1599" y="20251"/>
                  </a:cubicBezTo>
                  <a:lnTo>
                    <a:pt x="2492" y="20979"/>
                  </a:lnTo>
                  <a:cubicBezTo>
                    <a:pt x="2482" y="20971"/>
                    <a:pt x="2472" y="20960"/>
                    <a:pt x="2462" y="20952"/>
                  </a:cubicBezTo>
                  <a:cubicBezTo>
                    <a:pt x="3001" y="21405"/>
                    <a:pt x="3643" y="21600"/>
                    <a:pt x="4334" y="21455"/>
                  </a:cubicBezTo>
                  <a:lnTo>
                    <a:pt x="18639" y="18440"/>
                  </a:lnTo>
                  <a:cubicBezTo>
                    <a:pt x="20265" y="18098"/>
                    <a:pt x="21586" y="15687"/>
                    <a:pt x="21589" y="13056"/>
                  </a:cubicBezTo>
                  <a:cubicBezTo>
                    <a:pt x="21597" y="11349"/>
                    <a:pt x="21039" y="9964"/>
                    <a:pt x="20200" y="9301"/>
                  </a:cubicBezTo>
                  <a:close/>
                </a:path>
              </a:pathLst>
            </a:custGeom>
            <a:solidFill>
              <a:srgbClr val="085477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4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5367002" y="2679699"/>
              <a:ext cx="2062617" cy="1381049"/>
            </a:xfrm>
            <a:custGeom>
              <a:rect b="b" l="l" r="r" t="t"/>
              <a:pathLst>
                <a:path extrusionOk="0" h="20948" w="21593">
                  <a:moveTo>
                    <a:pt x="9186" y="60"/>
                  </a:moveTo>
                  <a:cubicBezTo>
                    <a:pt x="10933" y="-296"/>
                    <a:pt x="12443" y="954"/>
                    <a:pt x="13187" y="3077"/>
                  </a:cubicBezTo>
                  <a:cubicBezTo>
                    <a:pt x="13705" y="2520"/>
                    <a:pt x="14302" y="2141"/>
                    <a:pt x="14938" y="2012"/>
                  </a:cubicBezTo>
                  <a:cubicBezTo>
                    <a:pt x="16925" y="1607"/>
                    <a:pt x="18533" y="3797"/>
                    <a:pt x="18529" y="6907"/>
                  </a:cubicBezTo>
                  <a:cubicBezTo>
                    <a:pt x="18529" y="7373"/>
                    <a:pt x="18491" y="7833"/>
                    <a:pt x="18422" y="8280"/>
                  </a:cubicBezTo>
                  <a:cubicBezTo>
                    <a:pt x="18458" y="8270"/>
                    <a:pt x="18493" y="8261"/>
                    <a:pt x="18527" y="8253"/>
                  </a:cubicBezTo>
                  <a:cubicBezTo>
                    <a:pt x="20224" y="7908"/>
                    <a:pt x="21596" y="9779"/>
                    <a:pt x="21593" y="12431"/>
                  </a:cubicBezTo>
                  <a:cubicBezTo>
                    <a:pt x="21589" y="15084"/>
                    <a:pt x="20212" y="17515"/>
                    <a:pt x="18515" y="17860"/>
                  </a:cubicBezTo>
                  <a:lnTo>
                    <a:pt x="3591" y="20899"/>
                  </a:lnTo>
                  <a:cubicBezTo>
                    <a:pt x="1605" y="21304"/>
                    <a:pt x="-4" y="19112"/>
                    <a:pt x="0" y="16005"/>
                  </a:cubicBezTo>
                  <a:cubicBezTo>
                    <a:pt x="4" y="12897"/>
                    <a:pt x="1618" y="10048"/>
                    <a:pt x="3606" y="9644"/>
                  </a:cubicBezTo>
                  <a:cubicBezTo>
                    <a:pt x="4030" y="9557"/>
                    <a:pt x="4435" y="9590"/>
                    <a:pt x="4813" y="9725"/>
                  </a:cubicBezTo>
                  <a:cubicBezTo>
                    <a:pt x="4724" y="9187"/>
                    <a:pt x="4676" y="8615"/>
                    <a:pt x="4676" y="8018"/>
                  </a:cubicBezTo>
                  <a:cubicBezTo>
                    <a:pt x="4681" y="4129"/>
                    <a:pt x="6701" y="567"/>
                    <a:pt x="9186" y="60"/>
                  </a:cubicBezTo>
                  <a:close/>
                </a:path>
              </a:pathLst>
            </a:custGeom>
            <a:solidFill>
              <a:srgbClr val="0C6B90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4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15608303" y="2943789"/>
              <a:ext cx="1857396" cy="1232118"/>
            </a:xfrm>
            <a:custGeom>
              <a:rect b="b" l="l" r="r" t="t"/>
              <a:pathLst>
                <a:path extrusionOk="0" h="21502" w="21597">
                  <a:moveTo>
                    <a:pt x="20214" y="9382"/>
                  </a:moveTo>
                  <a:cubicBezTo>
                    <a:pt x="20219" y="9386"/>
                    <a:pt x="20225" y="9390"/>
                    <a:pt x="20231" y="9395"/>
                  </a:cubicBezTo>
                  <a:lnTo>
                    <a:pt x="20231" y="9395"/>
                  </a:lnTo>
                  <a:cubicBezTo>
                    <a:pt x="20231" y="9395"/>
                    <a:pt x="20231" y="9395"/>
                    <a:pt x="20231" y="9395"/>
                  </a:cubicBezTo>
                  <a:lnTo>
                    <a:pt x="19196" y="8550"/>
                  </a:lnTo>
                  <a:cubicBezTo>
                    <a:pt x="19167" y="8526"/>
                    <a:pt x="19137" y="8504"/>
                    <a:pt x="19107" y="8482"/>
                  </a:cubicBezTo>
                  <a:cubicBezTo>
                    <a:pt x="19087" y="8466"/>
                    <a:pt x="19065" y="8451"/>
                    <a:pt x="19043" y="8437"/>
                  </a:cubicBezTo>
                  <a:cubicBezTo>
                    <a:pt x="19032" y="8431"/>
                    <a:pt x="19023" y="8424"/>
                    <a:pt x="19013" y="8417"/>
                  </a:cubicBezTo>
                  <a:cubicBezTo>
                    <a:pt x="18961" y="8384"/>
                    <a:pt x="18910" y="8353"/>
                    <a:pt x="18856" y="8324"/>
                  </a:cubicBezTo>
                  <a:cubicBezTo>
                    <a:pt x="18845" y="8318"/>
                    <a:pt x="18833" y="8313"/>
                    <a:pt x="18822" y="8307"/>
                  </a:cubicBezTo>
                  <a:cubicBezTo>
                    <a:pt x="18772" y="8280"/>
                    <a:pt x="18721" y="8258"/>
                    <a:pt x="18669" y="8236"/>
                  </a:cubicBezTo>
                  <a:cubicBezTo>
                    <a:pt x="18663" y="8234"/>
                    <a:pt x="18659" y="8231"/>
                    <a:pt x="18653" y="8229"/>
                  </a:cubicBezTo>
                  <a:cubicBezTo>
                    <a:pt x="18653" y="8229"/>
                    <a:pt x="18653" y="8229"/>
                    <a:pt x="18651" y="8229"/>
                  </a:cubicBezTo>
                  <a:cubicBezTo>
                    <a:pt x="18663" y="8043"/>
                    <a:pt x="18670" y="7855"/>
                    <a:pt x="18670" y="7666"/>
                  </a:cubicBezTo>
                  <a:cubicBezTo>
                    <a:pt x="18673" y="5667"/>
                    <a:pt x="18024" y="4054"/>
                    <a:pt x="17046" y="3282"/>
                  </a:cubicBezTo>
                  <a:cubicBezTo>
                    <a:pt x="17058" y="3291"/>
                    <a:pt x="17070" y="3300"/>
                    <a:pt x="17081" y="3309"/>
                  </a:cubicBezTo>
                  <a:lnTo>
                    <a:pt x="16046" y="2465"/>
                  </a:lnTo>
                  <a:cubicBezTo>
                    <a:pt x="16012" y="2438"/>
                    <a:pt x="15978" y="2411"/>
                    <a:pt x="15944" y="2385"/>
                  </a:cubicBezTo>
                  <a:cubicBezTo>
                    <a:pt x="15944" y="2385"/>
                    <a:pt x="15943" y="2385"/>
                    <a:pt x="15943" y="2383"/>
                  </a:cubicBezTo>
                  <a:cubicBezTo>
                    <a:pt x="15938" y="2380"/>
                    <a:pt x="15935" y="2378"/>
                    <a:pt x="15931" y="2374"/>
                  </a:cubicBezTo>
                  <a:cubicBezTo>
                    <a:pt x="15896" y="2349"/>
                    <a:pt x="15862" y="2325"/>
                    <a:pt x="15825" y="2301"/>
                  </a:cubicBezTo>
                  <a:cubicBezTo>
                    <a:pt x="15811" y="2292"/>
                    <a:pt x="15798" y="2285"/>
                    <a:pt x="15786" y="2276"/>
                  </a:cubicBezTo>
                  <a:cubicBezTo>
                    <a:pt x="15758" y="2258"/>
                    <a:pt x="15730" y="2241"/>
                    <a:pt x="15701" y="2225"/>
                  </a:cubicBezTo>
                  <a:cubicBezTo>
                    <a:pt x="15687" y="2216"/>
                    <a:pt x="15673" y="2210"/>
                    <a:pt x="15659" y="2201"/>
                  </a:cubicBezTo>
                  <a:cubicBezTo>
                    <a:pt x="15628" y="2183"/>
                    <a:pt x="15597" y="2168"/>
                    <a:pt x="15566" y="2152"/>
                  </a:cubicBezTo>
                  <a:cubicBezTo>
                    <a:pt x="15556" y="2148"/>
                    <a:pt x="15544" y="2141"/>
                    <a:pt x="15534" y="2136"/>
                  </a:cubicBezTo>
                  <a:cubicBezTo>
                    <a:pt x="15492" y="2117"/>
                    <a:pt x="15450" y="2099"/>
                    <a:pt x="15407" y="2081"/>
                  </a:cubicBezTo>
                  <a:cubicBezTo>
                    <a:pt x="15405" y="2081"/>
                    <a:pt x="15404" y="2079"/>
                    <a:pt x="15402" y="2079"/>
                  </a:cubicBezTo>
                  <a:cubicBezTo>
                    <a:pt x="15395" y="2077"/>
                    <a:pt x="15386" y="2074"/>
                    <a:pt x="15379" y="2070"/>
                  </a:cubicBezTo>
                  <a:cubicBezTo>
                    <a:pt x="15346" y="2057"/>
                    <a:pt x="15312" y="2046"/>
                    <a:pt x="15280" y="2035"/>
                  </a:cubicBezTo>
                  <a:cubicBezTo>
                    <a:pt x="15265" y="2030"/>
                    <a:pt x="15250" y="2026"/>
                    <a:pt x="15236" y="2021"/>
                  </a:cubicBezTo>
                  <a:cubicBezTo>
                    <a:pt x="15206" y="2012"/>
                    <a:pt x="15176" y="2006"/>
                    <a:pt x="15147" y="1997"/>
                  </a:cubicBezTo>
                  <a:cubicBezTo>
                    <a:pt x="15132" y="1992"/>
                    <a:pt x="15116" y="1990"/>
                    <a:pt x="15101" y="1986"/>
                  </a:cubicBezTo>
                  <a:cubicBezTo>
                    <a:pt x="15070" y="1979"/>
                    <a:pt x="15038" y="1972"/>
                    <a:pt x="15005" y="1968"/>
                  </a:cubicBezTo>
                  <a:cubicBezTo>
                    <a:pt x="14992" y="1966"/>
                    <a:pt x="14980" y="1964"/>
                    <a:pt x="14967" y="1961"/>
                  </a:cubicBezTo>
                  <a:cubicBezTo>
                    <a:pt x="14922" y="1955"/>
                    <a:pt x="14877" y="1950"/>
                    <a:pt x="14832" y="1946"/>
                  </a:cubicBezTo>
                  <a:cubicBezTo>
                    <a:pt x="14825" y="1946"/>
                    <a:pt x="14819" y="1946"/>
                    <a:pt x="14812" y="1944"/>
                  </a:cubicBezTo>
                  <a:cubicBezTo>
                    <a:pt x="14773" y="1941"/>
                    <a:pt x="14735" y="1939"/>
                    <a:pt x="14695" y="1939"/>
                  </a:cubicBezTo>
                  <a:cubicBezTo>
                    <a:pt x="14680" y="1939"/>
                    <a:pt x="14664" y="1939"/>
                    <a:pt x="14649" y="1939"/>
                  </a:cubicBezTo>
                  <a:cubicBezTo>
                    <a:pt x="14618" y="1939"/>
                    <a:pt x="14586" y="1941"/>
                    <a:pt x="14555" y="1941"/>
                  </a:cubicBezTo>
                  <a:cubicBezTo>
                    <a:pt x="14538" y="1941"/>
                    <a:pt x="14522" y="1944"/>
                    <a:pt x="14505" y="1944"/>
                  </a:cubicBezTo>
                  <a:cubicBezTo>
                    <a:pt x="14472" y="1946"/>
                    <a:pt x="14440" y="1950"/>
                    <a:pt x="14407" y="1955"/>
                  </a:cubicBezTo>
                  <a:cubicBezTo>
                    <a:pt x="14392" y="1957"/>
                    <a:pt x="14378" y="1959"/>
                    <a:pt x="14363" y="1959"/>
                  </a:cubicBezTo>
                  <a:cubicBezTo>
                    <a:pt x="14315" y="1966"/>
                    <a:pt x="14268" y="1975"/>
                    <a:pt x="14219" y="1984"/>
                  </a:cubicBezTo>
                  <a:cubicBezTo>
                    <a:pt x="14150" y="1999"/>
                    <a:pt x="14082" y="2017"/>
                    <a:pt x="14014" y="2037"/>
                  </a:cubicBezTo>
                  <a:cubicBezTo>
                    <a:pt x="14004" y="2039"/>
                    <a:pt x="13994" y="2043"/>
                    <a:pt x="13983" y="2046"/>
                  </a:cubicBezTo>
                  <a:cubicBezTo>
                    <a:pt x="13918" y="2066"/>
                    <a:pt x="13855" y="2090"/>
                    <a:pt x="13791" y="2117"/>
                  </a:cubicBezTo>
                  <a:cubicBezTo>
                    <a:pt x="13779" y="2121"/>
                    <a:pt x="13766" y="2128"/>
                    <a:pt x="13754" y="2132"/>
                  </a:cubicBezTo>
                  <a:cubicBezTo>
                    <a:pt x="13691" y="2159"/>
                    <a:pt x="13627" y="2190"/>
                    <a:pt x="13565" y="2223"/>
                  </a:cubicBezTo>
                  <a:cubicBezTo>
                    <a:pt x="13556" y="2227"/>
                    <a:pt x="13549" y="2232"/>
                    <a:pt x="13540" y="2236"/>
                  </a:cubicBezTo>
                  <a:cubicBezTo>
                    <a:pt x="13478" y="2269"/>
                    <a:pt x="13416" y="2305"/>
                    <a:pt x="13356" y="2345"/>
                  </a:cubicBezTo>
                  <a:cubicBezTo>
                    <a:pt x="13351" y="2347"/>
                    <a:pt x="13347" y="2351"/>
                    <a:pt x="13342" y="2354"/>
                  </a:cubicBezTo>
                  <a:cubicBezTo>
                    <a:pt x="13299" y="2380"/>
                    <a:pt x="13258" y="2409"/>
                    <a:pt x="13215" y="2438"/>
                  </a:cubicBezTo>
                  <a:cubicBezTo>
                    <a:pt x="13199" y="2449"/>
                    <a:pt x="13181" y="2462"/>
                    <a:pt x="13165" y="2476"/>
                  </a:cubicBezTo>
                  <a:cubicBezTo>
                    <a:pt x="13149" y="2489"/>
                    <a:pt x="13131" y="2500"/>
                    <a:pt x="13115" y="2513"/>
                  </a:cubicBezTo>
                  <a:cubicBezTo>
                    <a:pt x="13078" y="2542"/>
                    <a:pt x="13041" y="2573"/>
                    <a:pt x="13003" y="2604"/>
                  </a:cubicBezTo>
                  <a:cubicBezTo>
                    <a:pt x="12728" y="2152"/>
                    <a:pt x="12408" y="1773"/>
                    <a:pt x="12053" y="1487"/>
                  </a:cubicBezTo>
                  <a:cubicBezTo>
                    <a:pt x="12058" y="1489"/>
                    <a:pt x="12061" y="1494"/>
                    <a:pt x="12065" y="1496"/>
                  </a:cubicBezTo>
                  <a:lnTo>
                    <a:pt x="11030" y="652"/>
                  </a:lnTo>
                  <a:cubicBezTo>
                    <a:pt x="10988" y="618"/>
                    <a:pt x="10946" y="585"/>
                    <a:pt x="10903" y="552"/>
                  </a:cubicBezTo>
                  <a:cubicBezTo>
                    <a:pt x="10903" y="552"/>
                    <a:pt x="10901" y="552"/>
                    <a:pt x="10901" y="550"/>
                  </a:cubicBezTo>
                  <a:cubicBezTo>
                    <a:pt x="10897" y="547"/>
                    <a:pt x="10894" y="545"/>
                    <a:pt x="10889" y="541"/>
                  </a:cubicBezTo>
                  <a:cubicBezTo>
                    <a:pt x="10845" y="508"/>
                    <a:pt x="10799" y="477"/>
                    <a:pt x="10755" y="448"/>
                  </a:cubicBezTo>
                  <a:cubicBezTo>
                    <a:pt x="10739" y="437"/>
                    <a:pt x="10723" y="428"/>
                    <a:pt x="10706" y="417"/>
                  </a:cubicBezTo>
                  <a:cubicBezTo>
                    <a:pt x="10671" y="394"/>
                    <a:pt x="10635" y="372"/>
                    <a:pt x="10600" y="352"/>
                  </a:cubicBezTo>
                  <a:cubicBezTo>
                    <a:pt x="10582" y="341"/>
                    <a:pt x="10565" y="332"/>
                    <a:pt x="10547" y="324"/>
                  </a:cubicBezTo>
                  <a:cubicBezTo>
                    <a:pt x="10508" y="304"/>
                    <a:pt x="10472" y="284"/>
                    <a:pt x="10433" y="266"/>
                  </a:cubicBezTo>
                  <a:cubicBezTo>
                    <a:pt x="10418" y="259"/>
                    <a:pt x="10405" y="250"/>
                    <a:pt x="10390" y="244"/>
                  </a:cubicBezTo>
                  <a:cubicBezTo>
                    <a:pt x="10337" y="219"/>
                    <a:pt x="10286" y="197"/>
                    <a:pt x="10231" y="175"/>
                  </a:cubicBezTo>
                  <a:cubicBezTo>
                    <a:pt x="10229" y="175"/>
                    <a:pt x="10228" y="173"/>
                    <a:pt x="10226" y="173"/>
                  </a:cubicBezTo>
                  <a:cubicBezTo>
                    <a:pt x="10218" y="171"/>
                    <a:pt x="10210" y="166"/>
                    <a:pt x="10201" y="164"/>
                  </a:cubicBezTo>
                  <a:cubicBezTo>
                    <a:pt x="10158" y="148"/>
                    <a:pt x="10114" y="133"/>
                    <a:pt x="10070" y="117"/>
                  </a:cubicBezTo>
                  <a:cubicBezTo>
                    <a:pt x="10052" y="111"/>
                    <a:pt x="10033" y="106"/>
                    <a:pt x="10015" y="102"/>
                  </a:cubicBezTo>
                  <a:cubicBezTo>
                    <a:pt x="9978" y="91"/>
                    <a:pt x="9941" y="82"/>
                    <a:pt x="9903" y="71"/>
                  </a:cubicBezTo>
                  <a:cubicBezTo>
                    <a:pt x="9884" y="66"/>
                    <a:pt x="9865" y="62"/>
                    <a:pt x="9845" y="58"/>
                  </a:cubicBezTo>
                  <a:cubicBezTo>
                    <a:pt x="9806" y="49"/>
                    <a:pt x="9767" y="42"/>
                    <a:pt x="9727" y="35"/>
                  </a:cubicBezTo>
                  <a:cubicBezTo>
                    <a:pt x="9711" y="33"/>
                    <a:pt x="9695" y="29"/>
                    <a:pt x="9677" y="27"/>
                  </a:cubicBezTo>
                  <a:cubicBezTo>
                    <a:pt x="9621" y="18"/>
                    <a:pt x="9565" y="11"/>
                    <a:pt x="9509" y="7"/>
                  </a:cubicBezTo>
                  <a:cubicBezTo>
                    <a:pt x="9503" y="7"/>
                    <a:pt x="9495" y="7"/>
                    <a:pt x="9488" y="7"/>
                  </a:cubicBezTo>
                  <a:cubicBezTo>
                    <a:pt x="9438" y="2"/>
                    <a:pt x="9388" y="0"/>
                    <a:pt x="9336" y="0"/>
                  </a:cubicBezTo>
                  <a:cubicBezTo>
                    <a:pt x="9317" y="0"/>
                    <a:pt x="9298" y="0"/>
                    <a:pt x="9280" y="0"/>
                  </a:cubicBezTo>
                  <a:cubicBezTo>
                    <a:pt x="9240" y="0"/>
                    <a:pt x="9200" y="2"/>
                    <a:pt x="9160" y="4"/>
                  </a:cubicBezTo>
                  <a:cubicBezTo>
                    <a:pt x="9140" y="7"/>
                    <a:pt x="9119" y="7"/>
                    <a:pt x="9098" y="9"/>
                  </a:cubicBezTo>
                  <a:cubicBezTo>
                    <a:pt x="9057" y="11"/>
                    <a:pt x="9017" y="16"/>
                    <a:pt x="8976" y="22"/>
                  </a:cubicBezTo>
                  <a:cubicBezTo>
                    <a:pt x="8956" y="24"/>
                    <a:pt x="8939" y="27"/>
                    <a:pt x="8919" y="29"/>
                  </a:cubicBezTo>
                  <a:cubicBezTo>
                    <a:pt x="8860" y="38"/>
                    <a:pt x="8801" y="47"/>
                    <a:pt x="8741" y="60"/>
                  </a:cubicBezTo>
                  <a:cubicBezTo>
                    <a:pt x="8674" y="73"/>
                    <a:pt x="8608" y="91"/>
                    <a:pt x="8543" y="109"/>
                  </a:cubicBezTo>
                  <a:cubicBezTo>
                    <a:pt x="8524" y="113"/>
                    <a:pt x="8505" y="120"/>
                    <a:pt x="8485" y="126"/>
                  </a:cubicBezTo>
                  <a:cubicBezTo>
                    <a:pt x="8437" y="142"/>
                    <a:pt x="8386" y="157"/>
                    <a:pt x="8338" y="175"/>
                  </a:cubicBezTo>
                  <a:cubicBezTo>
                    <a:pt x="8320" y="182"/>
                    <a:pt x="8302" y="188"/>
                    <a:pt x="8285" y="195"/>
                  </a:cubicBezTo>
                  <a:cubicBezTo>
                    <a:pt x="8221" y="219"/>
                    <a:pt x="8156" y="246"/>
                    <a:pt x="8093" y="275"/>
                  </a:cubicBezTo>
                  <a:cubicBezTo>
                    <a:pt x="8084" y="279"/>
                    <a:pt x="8075" y="284"/>
                    <a:pt x="8066" y="288"/>
                  </a:cubicBezTo>
                  <a:cubicBezTo>
                    <a:pt x="8011" y="315"/>
                    <a:pt x="7955" y="341"/>
                    <a:pt x="7901" y="370"/>
                  </a:cubicBezTo>
                  <a:cubicBezTo>
                    <a:pt x="7881" y="381"/>
                    <a:pt x="7864" y="390"/>
                    <a:pt x="7844" y="401"/>
                  </a:cubicBezTo>
                  <a:cubicBezTo>
                    <a:pt x="7796" y="428"/>
                    <a:pt x="7748" y="457"/>
                    <a:pt x="7700" y="485"/>
                  </a:cubicBezTo>
                  <a:cubicBezTo>
                    <a:pt x="7685" y="494"/>
                    <a:pt x="7669" y="503"/>
                    <a:pt x="7654" y="512"/>
                  </a:cubicBezTo>
                  <a:cubicBezTo>
                    <a:pt x="7598" y="547"/>
                    <a:pt x="7540" y="585"/>
                    <a:pt x="7486" y="625"/>
                  </a:cubicBezTo>
                  <a:cubicBezTo>
                    <a:pt x="7481" y="627"/>
                    <a:pt x="7478" y="632"/>
                    <a:pt x="7474" y="634"/>
                  </a:cubicBezTo>
                  <a:cubicBezTo>
                    <a:pt x="7453" y="649"/>
                    <a:pt x="7431" y="665"/>
                    <a:pt x="7410" y="680"/>
                  </a:cubicBezTo>
                  <a:cubicBezTo>
                    <a:pt x="7367" y="711"/>
                    <a:pt x="7326" y="742"/>
                    <a:pt x="7283" y="776"/>
                  </a:cubicBezTo>
                  <a:cubicBezTo>
                    <a:pt x="7258" y="796"/>
                    <a:pt x="7235" y="816"/>
                    <a:pt x="7209" y="836"/>
                  </a:cubicBezTo>
                  <a:cubicBezTo>
                    <a:pt x="7171" y="867"/>
                    <a:pt x="7134" y="898"/>
                    <a:pt x="7097" y="931"/>
                  </a:cubicBezTo>
                  <a:cubicBezTo>
                    <a:pt x="7072" y="953"/>
                    <a:pt x="7047" y="977"/>
                    <a:pt x="7022" y="1000"/>
                  </a:cubicBezTo>
                  <a:cubicBezTo>
                    <a:pt x="6986" y="1033"/>
                    <a:pt x="6951" y="1066"/>
                    <a:pt x="6916" y="1099"/>
                  </a:cubicBezTo>
                  <a:cubicBezTo>
                    <a:pt x="6890" y="1124"/>
                    <a:pt x="6865" y="1148"/>
                    <a:pt x="6840" y="1175"/>
                  </a:cubicBezTo>
                  <a:cubicBezTo>
                    <a:pt x="6824" y="1192"/>
                    <a:pt x="6806" y="1208"/>
                    <a:pt x="6790" y="1226"/>
                  </a:cubicBezTo>
                  <a:cubicBezTo>
                    <a:pt x="6780" y="1237"/>
                    <a:pt x="6769" y="1250"/>
                    <a:pt x="6758" y="1261"/>
                  </a:cubicBezTo>
                  <a:cubicBezTo>
                    <a:pt x="6684" y="1339"/>
                    <a:pt x="6611" y="1418"/>
                    <a:pt x="6541" y="1503"/>
                  </a:cubicBezTo>
                  <a:cubicBezTo>
                    <a:pt x="6535" y="1509"/>
                    <a:pt x="6527" y="1516"/>
                    <a:pt x="6521" y="1525"/>
                  </a:cubicBezTo>
                  <a:cubicBezTo>
                    <a:pt x="6445" y="1616"/>
                    <a:pt x="6371" y="1711"/>
                    <a:pt x="6297" y="1808"/>
                  </a:cubicBezTo>
                  <a:cubicBezTo>
                    <a:pt x="6288" y="1820"/>
                    <a:pt x="6279" y="1831"/>
                    <a:pt x="6272" y="1842"/>
                  </a:cubicBezTo>
                  <a:cubicBezTo>
                    <a:pt x="6260" y="1857"/>
                    <a:pt x="6250" y="1875"/>
                    <a:pt x="6238" y="1890"/>
                  </a:cubicBezTo>
                  <a:cubicBezTo>
                    <a:pt x="6185" y="1964"/>
                    <a:pt x="6133" y="2037"/>
                    <a:pt x="6083" y="2114"/>
                  </a:cubicBezTo>
                  <a:cubicBezTo>
                    <a:pt x="6066" y="2139"/>
                    <a:pt x="6050" y="2163"/>
                    <a:pt x="6034" y="2187"/>
                  </a:cubicBezTo>
                  <a:cubicBezTo>
                    <a:pt x="5969" y="2287"/>
                    <a:pt x="5906" y="2387"/>
                    <a:pt x="5845" y="2491"/>
                  </a:cubicBezTo>
                  <a:cubicBezTo>
                    <a:pt x="5842" y="2496"/>
                    <a:pt x="5839" y="2500"/>
                    <a:pt x="5836" y="2504"/>
                  </a:cubicBezTo>
                  <a:cubicBezTo>
                    <a:pt x="5827" y="2520"/>
                    <a:pt x="5818" y="2538"/>
                    <a:pt x="5808" y="2555"/>
                  </a:cubicBezTo>
                  <a:cubicBezTo>
                    <a:pt x="5759" y="2640"/>
                    <a:pt x="5711" y="2728"/>
                    <a:pt x="5663" y="2817"/>
                  </a:cubicBezTo>
                  <a:cubicBezTo>
                    <a:pt x="5646" y="2850"/>
                    <a:pt x="5628" y="2883"/>
                    <a:pt x="5612" y="2917"/>
                  </a:cubicBezTo>
                  <a:cubicBezTo>
                    <a:pt x="5566" y="3005"/>
                    <a:pt x="5522" y="3096"/>
                    <a:pt x="5477" y="3187"/>
                  </a:cubicBezTo>
                  <a:cubicBezTo>
                    <a:pt x="5468" y="3205"/>
                    <a:pt x="5460" y="3222"/>
                    <a:pt x="5451" y="3240"/>
                  </a:cubicBezTo>
                  <a:cubicBezTo>
                    <a:pt x="5448" y="3247"/>
                    <a:pt x="5446" y="3251"/>
                    <a:pt x="5443" y="3258"/>
                  </a:cubicBezTo>
                  <a:cubicBezTo>
                    <a:pt x="5387" y="3378"/>
                    <a:pt x="5334" y="3502"/>
                    <a:pt x="5282" y="3626"/>
                  </a:cubicBezTo>
                  <a:cubicBezTo>
                    <a:pt x="5269" y="3657"/>
                    <a:pt x="5257" y="3688"/>
                    <a:pt x="5245" y="3719"/>
                  </a:cubicBezTo>
                  <a:cubicBezTo>
                    <a:pt x="5204" y="3821"/>
                    <a:pt x="5164" y="3925"/>
                    <a:pt x="5126" y="4031"/>
                  </a:cubicBezTo>
                  <a:cubicBezTo>
                    <a:pt x="5118" y="4051"/>
                    <a:pt x="5110" y="4071"/>
                    <a:pt x="5102" y="4091"/>
                  </a:cubicBezTo>
                  <a:cubicBezTo>
                    <a:pt x="5096" y="4107"/>
                    <a:pt x="5092" y="4122"/>
                    <a:pt x="5086" y="4138"/>
                  </a:cubicBezTo>
                  <a:cubicBezTo>
                    <a:pt x="5073" y="4173"/>
                    <a:pt x="5061" y="4209"/>
                    <a:pt x="5049" y="4244"/>
                  </a:cubicBezTo>
                  <a:cubicBezTo>
                    <a:pt x="5028" y="4306"/>
                    <a:pt x="5008" y="4368"/>
                    <a:pt x="4987" y="4430"/>
                  </a:cubicBezTo>
                  <a:cubicBezTo>
                    <a:pt x="4975" y="4468"/>
                    <a:pt x="4963" y="4506"/>
                    <a:pt x="4952" y="4543"/>
                  </a:cubicBezTo>
                  <a:cubicBezTo>
                    <a:pt x="4932" y="4605"/>
                    <a:pt x="4913" y="4670"/>
                    <a:pt x="4895" y="4732"/>
                  </a:cubicBezTo>
                  <a:cubicBezTo>
                    <a:pt x="4885" y="4769"/>
                    <a:pt x="4873" y="4805"/>
                    <a:pt x="4863" y="4843"/>
                  </a:cubicBezTo>
                  <a:cubicBezTo>
                    <a:pt x="4844" y="4914"/>
                    <a:pt x="4825" y="4984"/>
                    <a:pt x="4807" y="5055"/>
                  </a:cubicBezTo>
                  <a:cubicBezTo>
                    <a:pt x="4799" y="5086"/>
                    <a:pt x="4791" y="5117"/>
                    <a:pt x="4783" y="5148"/>
                  </a:cubicBezTo>
                  <a:cubicBezTo>
                    <a:pt x="4782" y="5155"/>
                    <a:pt x="4779" y="5164"/>
                    <a:pt x="4777" y="5171"/>
                  </a:cubicBezTo>
                  <a:cubicBezTo>
                    <a:pt x="4765" y="5222"/>
                    <a:pt x="4754" y="5273"/>
                    <a:pt x="4742" y="5326"/>
                  </a:cubicBezTo>
                  <a:cubicBezTo>
                    <a:pt x="4730" y="5377"/>
                    <a:pt x="4718" y="5428"/>
                    <a:pt x="4706" y="5481"/>
                  </a:cubicBezTo>
                  <a:cubicBezTo>
                    <a:pt x="4693" y="5541"/>
                    <a:pt x="4683" y="5601"/>
                    <a:pt x="4671" y="5660"/>
                  </a:cubicBezTo>
                  <a:cubicBezTo>
                    <a:pt x="4661" y="5711"/>
                    <a:pt x="4650" y="5762"/>
                    <a:pt x="4640" y="5816"/>
                  </a:cubicBezTo>
                  <a:cubicBezTo>
                    <a:pt x="4628" y="5878"/>
                    <a:pt x="4619" y="5937"/>
                    <a:pt x="4609" y="6000"/>
                  </a:cubicBezTo>
                  <a:cubicBezTo>
                    <a:pt x="4600" y="6050"/>
                    <a:pt x="4591" y="6101"/>
                    <a:pt x="4582" y="6155"/>
                  </a:cubicBezTo>
                  <a:cubicBezTo>
                    <a:pt x="4572" y="6217"/>
                    <a:pt x="4565" y="6281"/>
                    <a:pt x="4556" y="6343"/>
                  </a:cubicBezTo>
                  <a:cubicBezTo>
                    <a:pt x="4548" y="6394"/>
                    <a:pt x="4541" y="6445"/>
                    <a:pt x="4535" y="6498"/>
                  </a:cubicBezTo>
                  <a:cubicBezTo>
                    <a:pt x="4528" y="6562"/>
                    <a:pt x="4520" y="6629"/>
                    <a:pt x="4514" y="6693"/>
                  </a:cubicBezTo>
                  <a:cubicBezTo>
                    <a:pt x="4508" y="6744"/>
                    <a:pt x="4503" y="6795"/>
                    <a:pt x="4498" y="6844"/>
                  </a:cubicBezTo>
                  <a:cubicBezTo>
                    <a:pt x="4492" y="6913"/>
                    <a:pt x="4488" y="6981"/>
                    <a:pt x="4482" y="7050"/>
                  </a:cubicBezTo>
                  <a:cubicBezTo>
                    <a:pt x="4479" y="7099"/>
                    <a:pt x="4473" y="7148"/>
                    <a:pt x="4470" y="7196"/>
                  </a:cubicBezTo>
                  <a:cubicBezTo>
                    <a:pt x="4466" y="7272"/>
                    <a:pt x="4463" y="7349"/>
                    <a:pt x="4460" y="7427"/>
                  </a:cubicBezTo>
                  <a:cubicBezTo>
                    <a:pt x="4458" y="7469"/>
                    <a:pt x="4455" y="7509"/>
                    <a:pt x="4454" y="7551"/>
                  </a:cubicBezTo>
                  <a:cubicBezTo>
                    <a:pt x="4449" y="7668"/>
                    <a:pt x="4448" y="7788"/>
                    <a:pt x="4448" y="7906"/>
                  </a:cubicBezTo>
                  <a:cubicBezTo>
                    <a:pt x="4446" y="8497"/>
                    <a:pt x="4492" y="9062"/>
                    <a:pt x="4578" y="9590"/>
                  </a:cubicBezTo>
                  <a:cubicBezTo>
                    <a:pt x="4219" y="9459"/>
                    <a:pt x="3832" y="9426"/>
                    <a:pt x="3429" y="9512"/>
                  </a:cubicBezTo>
                  <a:cubicBezTo>
                    <a:pt x="3376" y="9523"/>
                    <a:pt x="3323" y="9537"/>
                    <a:pt x="3271" y="9552"/>
                  </a:cubicBezTo>
                  <a:cubicBezTo>
                    <a:pt x="3256" y="9557"/>
                    <a:pt x="3241" y="9561"/>
                    <a:pt x="3225" y="9566"/>
                  </a:cubicBezTo>
                  <a:cubicBezTo>
                    <a:pt x="3185" y="9577"/>
                    <a:pt x="3145" y="9590"/>
                    <a:pt x="3107" y="9605"/>
                  </a:cubicBezTo>
                  <a:cubicBezTo>
                    <a:pt x="3092" y="9610"/>
                    <a:pt x="3079" y="9616"/>
                    <a:pt x="3064" y="9621"/>
                  </a:cubicBezTo>
                  <a:cubicBezTo>
                    <a:pt x="3013" y="9641"/>
                    <a:pt x="2962" y="9661"/>
                    <a:pt x="2911" y="9685"/>
                  </a:cubicBezTo>
                  <a:cubicBezTo>
                    <a:pt x="2903" y="9687"/>
                    <a:pt x="2897" y="9692"/>
                    <a:pt x="2890" y="9696"/>
                  </a:cubicBezTo>
                  <a:cubicBezTo>
                    <a:pt x="2846" y="9716"/>
                    <a:pt x="2801" y="9738"/>
                    <a:pt x="2759" y="9763"/>
                  </a:cubicBezTo>
                  <a:cubicBezTo>
                    <a:pt x="2744" y="9772"/>
                    <a:pt x="2729" y="9778"/>
                    <a:pt x="2714" y="9787"/>
                  </a:cubicBezTo>
                  <a:cubicBezTo>
                    <a:pt x="2676" y="9809"/>
                    <a:pt x="2637" y="9831"/>
                    <a:pt x="2599" y="9854"/>
                  </a:cubicBezTo>
                  <a:cubicBezTo>
                    <a:pt x="2587" y="9860"/>
                    <a:pt x="2575" y="9869"/>
                    <a:pt x="2564" y="9876"/>
                  </a:cubicBezTo>
                  <a:cubicBezTo>
                    <a:pt x="2518" y="9905"/>
                    <a:pt x="2474" y="9933"/>
                    <a:pt x="2429" y="9967"/>
                  </a:cubicBezTo>
                  <a:cubicBezTo>
                    <a:pt x="2426" y="9969"/>
                    <a:pt x="2423" y="9971"/>
                    <a:pt x="2420" y="9973"/>
                  </a:cubicBezTo>
                  <a:cubicBezTo>
                    <a:pt x="2403" y="9984"/>
                    <a:pt x="2386" y="9998"/>
                    <a:pt x="2369" y="10011"/>
                  </a:cubicBezTo>
                  <a:cubicBezTo>
                    <a:pt x="2335" y="10035"/>
                    <a:pt x="2301" y="10062"/>
                    <a:pt x="2268" y="10089"/>
                  </a:cubicBezTo>
                  <a:cubicBezTo>
                    <a:pt x="2249" y="10104"/>
                    <a:pt x="2228" y="10122"/>
                    <a:pt x="2209" y="10137"/>
                  </a:cubicBezTo>
                  <a:cubicBezTo>
                    <a:pt x="2180" y="10162"/>
                    <a:pt x="2149" y="10188"/>
                    <a:pt x="2119" y="10215"/>
                  </a:cubicBezTo>
                  <a:cubicBezTo>
                    <a:pt x="2098" y="10233"/>
                    <a:pt x="2079" y="10253"/>
                    <a:pt x="2059" y="10270"/>
                  </a:cubicBezTo>
                  <a:cubicBezTo>
                    <a:pt x="2031" y="10297"/>
                    <a:pt x="2001" y="10323"/>
                    <a:pt x="1973" y="10350"/>
                  </a:cubicBezTo>
                  <a:cubicBezTo>
                    <a:pt x="1952" y="10370"/>
                    <a:pt x="1933" y="10390"/>
                    <a:pt x="1912" y="10410"/>
                  </a:cubicBezTo>
                  <a:cubicBezTo>
                    <a:pt x="1899" y="10423"/>
                    <a:pt x="1886" y="10437"/>
                    <a:pt x="1872" y="10450"/>
                  </a:cubicBezTo>
                  <a:cubicBezTo>
                    <a:pt x="1864" y="10459"/>
                    <a:pt x="1856" y="10470"/>
                    <a:pt x="1847" y="10479"/>
                  </a:cubicBezTo>
                  <a:cubicBezTo>
                    <a:pt x="1788" y="10541"/>
                    <a:pt x="1731" y="10605"/>
                    <a:pt x="1673" y="10671"/>
                  </a:cubicBezTo>
                  <a:cubicBezTo>
                    <a:pt x="1669" y="10678"/>
                    <a:pt x="1663" y="10683"/>
                    <a:pt x="1658" y="10689"/>
                  </a:cubicBezTo>
                  <a:cubicBezTo>
                    <a:pt x="1598" y="10762"/>
                    <a:pt x="1537" y="10838"/>
                    <a:pt x="1480" y="10915"/>
                  </a:cubicBezTo>
                  <a:cubicBezTo>
                    <a:pt x="1474" y="10924"/>
                    <a:pt x="1466" y="10933"/>
                    <a:pt x="1459" y="10942"/>
                  </a:cubicBezTo>
                  <a:cubicBezTo>
                    <a:pt x="1450" y="10955"/>
                    <a:pt x="1441" y="10968"/>
                    <a:pt x="1432" y="10980"/>
                  </a:cubicBezTo>
                  <a:cubicBezTo>
                    <a:pt x="1390" y="11037"/>
                    <a:pt x="1348" y="11097"/>
                    <a:pt x="1308" y="11157"/>
                  </a:cubicBezTo>
                  <a:cubicBezTo>
                    <a:pt x="1295" y="11177"/>
                    <a:pt x="1282" y="11194"/>
                    <a:pt x="1268" y="11214"/>
                  </a:cubicBezTo>
                  <a:cubicBezTo>
                    <a:pt x="1217" y="11294"/>
                    <a:pt x="1167" y="11374"/>
                    <a:pt x="1116" y="11458"/>
                  </a:cubicBezTo>
                  <a:cubicBezTo>
                    <a:pt x="1113" y="11463"/>
                    <a:pt x="1112" y="11465"/>
                    <a:pt x="1109" y="11469"/>
                  </a:cubicBezTo>
                  <a:cubicBezTo>
                    <a:pt x="1102" y="11483"/>
                    <a:pt x="1094" y="11496"/>
                    <a:pt x="1087" y="11509"/>
                  </a:cubicBezTo>
                  <a:cubicBezTo>
                    <a:pt x="1047" y="11578"/>
                    <a:pt x="1009" y="11647"/>
                    <a:pt x="970" y="11718"/>
                  </a:cubicBezTo>
                  <a:cubicBezTo>
                    <a:pt x="955" y="11744"/>
                    <a:pt x="942" y="11771"/>
                    <a:pt x="929" y="11797"/>
                  </a:cubicBezTo>
                  <a:cubicBezTo>
                    <a:pt x="892" y="11868"/>
                    <a:pt x="856" y="11941"/>
                    <a:pt x="821" y="12015"/>
                  </a:cubicBezTo>
                  <a:cubicBezTo>
                    <a:pt x="814" y="12030"/>
                    <a:pt x="806" y="12043"/>
                    <a:pt x="800" y="12057"/>
                  </a:cubicBezTo>
                  <a:cubicBezTo>
                    <a:pt x="799" y="12061"/>
                    <a:pt x="796" y="12065"/>
                    <a:pt x="794" y="12070"/>
                  </a:cubicBezTo>
                  <a:cubicBezTo>
                    <a:pt x="750" y="12165"/>
                    <a:pt x="707" y="12265"/>
                    <a:pt x="666" y="12362"/>
                  </a:cubicBezTo>
                  <a:cubicBezTo>
                    <a:pt x="656" y="12387"/>
                    <a:pt x="645" y="12411"/>
                    <a:pt x="636" y="12436"/>
                  </a:cubicBezTo>
                  <a:cubicBezTo>
                    <a:pt x="604" y="12518"/>
                    <a:pt x="571" y="12600"/>
                    <a:pt x="540" y="12684"/>
                  </a:cubicBezTo>
                  <a:cubicBezTo>
                    <a:pt x="535" y="12699"/>
                    <a:pt x="527" y="12717"/>
                    <a:pt x="521" y="12733"/>
                  </a:cubicBezTo>
                  <a:cubicBezTo>
                    <a:pt x="517" y="12746"/>
                    <a:pt x="512" y="12759"/>
                    <a:pt x="508" y="12770"/>
                  </a:cubicBezTo>
                  <a:cubicBezTo>
                    <a:pt x="498" y="12799"/>
                    <a:pt x="489" y="12828"/>
                    <a:pt x="478" y="12857"/>
                  </a:cubicBezTo>
                  <a:cubicBezTo>
                    <a:pt x="462" y="12905"/>
                    <a:pt x="444" y="12956"/>
                    <a:pt x="430" y="13005"/>
                  </a:cubicBezTo>
                  <a:cubicBezTo>
                    <a:pt x="419" y="13036"/>
                    <a:pt x="411" y="13065"/>
                    <a:pt x="402" y="13096"/>
                  </a:cubicBezTo>
                  <a:cubicBezTo>
                    <a:pt x="387" y="13147"/>
                    <a:pt x="371" y="13196"/>
                    <a:pt x="356" y="13247"/>
                  </a:cubicBezTo>
                  <a:cubicBezTo>
                    <a:pt x="347" y="13276"/>
                    <a:pt x="338" y="13307"/>
                    <a:pt x="331" y="13335"/>
                  </a:cubicBezTo>
                  <a:cubicBezTo>
                    <a:pt x="315" y="13391"/>
                    <a:pt x="300" y="13448"/>
                    <a:pt x="286" y="13506"/>
                  </a:cubicBezTo>
                  <a:cubicBezTo>
                    <a:pt x="281" y="13530"/>
                    <a:pt x="273" y="13555"/>
                    <a:pt x="267" y="13579"/>
                  </a:cubicBezTo>
                  <a:cubicBezTo>
                    <a:pt x="266" y="13586"/>
                    <a:pt x="264" y="13590"/>
                    <a:pt x="263" y="13597"/>
                  </a:cubicBezTo>
                  <a:cubicBezTo>
                    <a:pt x="252" y="13637"/>
                    <a:pt x="244" y="13679"/>
                    <a:pt x="235" y="13721"/>
                  </a:cubicBezTo>
                  <a:cubicBezTo>
                    <a:pt x="226" y="13763"/>
                    <a:pt x="216" y="13803"/>
                    <a:pt x="207" y="13845"/>
                  </a:cubicBezTo>
                  <a:cubicBezTo>
                    <a:pt x="196" y="13892"/>
                    <a:pt x="188" y="13940"/>
                    <a:pt x="179" y="13987"/>
                  </a:cubicBezTo>
                  <a:cubicBezTo>
                    <a:pt x="170" y="14029"/>
                    <a:pt x="162" y="14069"/>
                    <a:pt x="154" y="14111"/>
                  </a:cubicBezTo>
                  <a:cubicBezTo>
                    <a:pt x="145" y="14160"/>
                    <a:pt x="137" y="14209"/>
                    <a:pt x="128" y="14257"/>
                  </a:cubicBezTo>
                  <a:cubicBezTo>
                    <a:pt x="121" y="14300"/>
                    <a:pt x="114" y="14339"/>
                    <a:pt x="108" y="14382"/>
                  </a:cubicBezTo>
                  <a:cubicBezTo>
                    <a:pt x="100" y="14432"/>
                    <a:pt x="93" y="14483"/>
                    <a:pt x="87" y="14534"/>
                  </a:cubicBezTo>
                  <a:cubicBezTo>
                    <a:pt x="81" y="14574"/>
                    <a:pt x="75" y="14616"/>
                    <a:pt x="71" y="14656"/>
                  </a:cubicBezTo>
                  <a:cubicBezTo>
                    <a:pt x="65" y="14710"/>
                    <a:pt x="59" y="14761"/>
                    <a:pt x="53" y="14814"/>
                  </a:cubicBezTo>
                  <a:cubicBezTo>
                    <a:pt x="49" y="14854"/>
                    <a:pt x="44" y="14893"/>
                    <a:pt x="40" y="14933"/>
                  </a:cubicBezTo>
                  <a:cubicBezTo>
                    <a:pt x="34" y="14989"/>
                    <a:pt x="31" y="15046"/>
                    <a:pt x="27" y="15102"/>
                  </a:cubicBezTo>
                  <a:cubicBezTo>
                    <a:pt x="24" y="15139"/>
                    <a:pt x="21" y="15177"/>
                    <a:pt x="18" y="15215"/>
                  </a:cubicBezTo>
                  <a:cubicBezTo>
                    <a:pt x="13" y="15277"/>
                    <a:pt x="12" y="15341"/>
                    <a:pt x="9" y="15403"/>
                  </a:cubicBezTo>
                  <a:cubicBezTo>
                    <a:pt x="7" y="15434"/>
                    <a:pt x="6" y="15465"/>
                    <a:pt x="4" y="15496"/>
                  </a:cubicBezTo>
                  <a:cubicBezTo>
                    <a:pt x="1" y="15592"/>
                    <a:pt x="0" y="15685"/>
                    <a:pt x="0" y="15780"/>
                  </a:cubicBezTo>
                  <a:cubicBezTo>
                    <a:pt x="-3" y="17755"/>
                    <a:pt x="632" y="19355"/>
                    <a:pt x="1589" y="20137"/>
                  </a:cubicBezTo>
                  <a:lnTo>
                    <a:pt x="2624" y="20982"/>
                  </a:lnTo>
                  <a:cubicBezTo>
                    <a:pt x="2614" y="20973"/>
                    <a:pt x="2603" y="20964"/>
                    <a:pt x="2593" y="20955"/>
                  </a:cubicBezTo>
                  <a:cubicBezTo>
                    <a:pt x="3129" y="21405"/>
                    <a:pt x="3767" y="21600"/>
                    <a:pt x="4454" y="21454"/>
                  </a:cubicBezTo>
                  <a:lnTo>
                    <a:pt x="18666" y="18455"/>
                  </a:lnTo>
                  <a:cubicBezTo>
                    <a:pt x="20281" y="18114"/>
                    <a:pt x="21594" y="15716"/>
                    <a:pt x="21597" y="13098"/>
                  </a:cubicBezTo>
                  <a:cubicBezTo>
                    <a:pt x="21590" y="11416"/>
                    <a:pt x="21040" y="10044"/>
                    <a:pt x="20214" y="9382"/>
                  </a:cubicBezTo>
                  <a:close/>
                </a:path>
              </a:pathLst>
            </a:custGeom>
            <a:solidFill>
              <a:srgbClr val="13A1D8"/>
            </a:solidFill>
            <a:ln>
              <a:noFill/>
            </a:ln>
            <a:effectLst>
              <a:outerShdw blurRad="165100" rotWithShape="0" algn="br" dir="13500000" dist="63500">
                <a:srgbClr val="000000">
                  <a:alpha val="40000"/>
                </a:srgbClr>
              </a:outerShdw>
            </a:effectLst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4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15697202" y="2984499"/>
              <a:ext cx="1768493" cy="1184037"/>
            </a:xfrm>
            <a:custGeom>
              <a:rect b="b" l="l" r="r" t="t"/>
              <a:pathLst>
                <a:path extrusionOk="0" h="20949" w="21592">
                  <a:moveTo>
                    <a:pt x="9185" y="60"/>
                  </a:moveTo>
                  <a:cubicBezTo>
                    <a:pt x="10933" y="-295"/>
                    <a:pt x="12443" y="954"/>
                    <a:pt x="13186" y="3075"/>
                  </a:cubicBezTo>
                  <a:cubicBezTo>
                    <a:pt x="13705" y="2518"/>
                    <a:pt x="14301" y="2138"/>
                    <a:pt x="14937" y="2010"/>
                  </a:cubicBezTo>
                  <a:cubicBezTo>
                    <a:pt x="16925" y="1606"/>
                    <a:pt x="18533" y="3797"/>
                    <a:pt x="18528" y="6906"/>
                  </a:cubicBezTo>
                  <a:cubicBezTo>
                    <a:pt x="18528" y="7372"/>
                    <a:pt x="18491" y="7832"/>
                    <a:pt x="18421" y="8279"/>
                  </a:cubicBezTo>
                  <a:cubicBezTo>
                    <a:pt x="18457" y="8270"/>
                    <a:pt x="18491" y="8261"/>
                    <a:pt x="18526" y="8252"/>
                  </a:cubicBezTo>
                  <a:cubicBezTo>
                    <a:pt x="20223" y="7906"/>
                    <a:pt x="21595" y="9778"/>
                    <a:pt x="21592" y="12430"/>
                  </a:cubicBezTo>
                  <a:cubicBezTo>
                    <a:pt x="21589" y="15083"/>
                    <a:pt x="20210" y="17514"/>
                    <a:pt x="18514" y="17860"/>
                  </a:cubicBezTo>
                  <a:lnTo>
                    <a:pt x="3591" y="20901"/>
                  </a:lnTo>
                  <a:cubicBezTo>
                    <a:pt x="1603" y="21305"/>
                    <a:pt x="-5" y="19114"/>
                    <a:pt x="0" y="16004"/>
                  </a:cubicBezTo>
                  <a:cubicBezTo>
                    <a:pt x="4" y="12897"/>
                    <a:pt x="1618" y="10048"/>
                    <a:pt x="3605" y="9643"/>
                  </a:cubicBezTo>
                  <a:cubicBezTo>
                    <a:pt x="4028" y="9558"/>
                    <a:pt x="4434" y="9589"/>
                    <a:pt x="4811" y="9722"/>
                  </a:cubicBezTo>
                  <a:cubicBezTo>
                    <a:pt x="4721" y="9185"/>
                    <a:pt x="4673" y="8614"/>
                    <a:pt x="4675" y="8014"/>
                  </a:cubicBezTo>
                  <a:cubicBezTo>
                    <a:pt x="4681" y="4129"/>
                    <a:pt x="6700" y="566"/>
                    <a:pt x="9185" y="60"/>
                  </a:cubicBezTo>
                  <a:close/>
                </a:path>
              </a:pathLst>
            </a:custGeom>
            <a:solidFill>
              <a:srgbClr val="2DCCCD"/>
            </a:solidFill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4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5951202" y="3263900"/>
              <a:ext cx="1531396" cy="1013107"/>
            </a:xfrm>
            <a:custGeom>
              <a:rect b="b" l="l" r="r" t="t"/>
              <a:pathLst>
                <a:path extrusionOk="0" h="21504" w="21591">
                  <a:moveTo>
                    <a:pt x="20237" y="9470"/>
                  </a:moveTo>
                  <a:cubicBezTo>
                    <a:pt x="20243" y="9475"/>
                    <a:pt x="20248" y="9478"/>
                    <a:pt x="20255" y="9483"/>
                  </a:cubicBezTo>
                  <a:lnTo>
                    <a:pt x="19000" y="8456"/>
                  </a:lnTo>
                  <a:cubicBezTo>
                    <a:pt x="18971" y="8432"/>
                    <a:pt x="18941" y="8410"/>
                    <a:pt x="18912" y="8389"/>
                  </a:cubicBezTo>
                  <a:cubicBezTo>
                    <a:pt x="18901" y="8381"/>
                    <a:pt x="18889" y="8375"/>
                    <a:pt x="18878" y="8367"/>
                  </a:cubicBezTo>
                  <a:cubicBezTo>
                    <a:pt x="18830" y="8332"/>
                    <a:pt x="18781" y="8302"/>
                    <a:pt x="18731" y="8273"/>
                  </a:cubicBezTo>
                  <a:cubicBezTo>
                    <a:pt x="18719" y="8265"/>
                    <a:pt x="18708" y="8259"/>
                    <a:pt x="18695" y="8251"/>
                  </a:cubicBezTo>
                  <a:cubicBezTo>
                    <a:pt x="18704" y="8090"/>
                    <a:pt x="18710" y="7928"/>
                    <a:pt x="18710" y="7766"/>
                  </a:cubicBezTo>
                  <a:cubicBezTo>
                    <a:pt x="18712" y="5793"/>
                    <a:pt x="18076" y="4200"/>
                    <a:pt x="17118" y="3429"/>
                  </a:cubicBezTo>
                  <a:cubicBezTo>
                    <a:pt x="17125" y="3434"/>
                    <a:pt x="17132" y="3440"/>
                    <a:pt x="17138" y="3445"/>
                  </a:cubicBezTo>
                  <a:lnTo>
                    <a:pt x="15882" y="2418"/>
                  </a:lnTo>
                  <a:cubicBezTo>
                    <a:pt x="15848" y="2391"/>
                    <a:pt x="15814" y="2364"/>
                    <a:pt x="15779" y="2337"/>
                  </a:cubicBezTo>
                  <a:cubicBezTo>
                    <a:pt x="15754" y="2318"/>
                    <a:pt x="15728" y="2302"/>
                    <a:pt x="15703" y="2286"/>
                  </a:cubicBezTo>
                  <a:cubicBezTo>
                    <a:pt x="15693" y="2278"/>
                    <a:pt x="15682" y="2270"/>
                    <a:pt x="15669" y="2262"/>
                  </a:cubicBezTo>
                  <a:cubicBezTo>
                    <a:pt x="15610" y="2221"/>
                    <a:pt x="15549" y="2186"/>
                    <a:pt x="15487" y="2154"/>
                  </a:cubicBezTo>
                  <a:cubicBezTo>
                    <a:pt x="15474" y="2146"/>
                    <a:pt x="15460" y="2140"/>
                    <a:pt x="15447" y="2132"/>
                  </a:cubicBezTo>
                  <a:cubicBezTo>
                    <a:pt x="15388" y="2103"/>
                    <a:pt x="15329" y="2076"/>
                    <a:pt x="15268" y="2051"/>
                  </a:cubicBezTo>
                  <a:cubicBezTo>
                    <a:pt x="15261" y="2049"/>
                    <a:pt x="15256" y="2046"/>
                    <a:pt x="15249" y="2043"/>
                  </a:cubicBezTo>
                  <a:cubicBezTo>
                    <a:pt x="15247" y="2043"/>
                    <a:pt x="15243" y="2041"/>
                    <a:pt x="15241" y="2041"/>
                  </a:cubicBezTo>
                  <a:cubicBezTo>
                    <a:pt x="15179" y="2016"/>
                    <a:pt x="15116" y="1997"/>
                    <a:pt x="15052" y="1979"/>
                  </a:cubicBezTo>
                  <a:cubicBezTo>
                    <a:pt x="15037" y="1973"/>
                    <a:pt x="15023" y="1970"/>
                    <a:pt x="15009" y="1968"/>
                  </a:cubicBezTo>
                  <a:cubicBezTo>
                    <a:pt x="14942" y="1952"/>
                    <a:pt x="14874" y="1935"/>
                    <a:pt x="14806" y="1927"/>
                  </a:cubicBezTo>
                  <a:cubicBezTo>
                    <a:pt x="14797" y="1925"/>
                    <a:pt x="14788" y="1925"/>
                    <a:pt x="14778" y="1925"/>
                  </a:cubicBezTo>
                  <a:cubicBezTo>
                    <a:pt x="14715" y="1917"/>
                    <a:pt x="14651" y="1911"/>
                    <a:pt x="14584" y="1908"/>
                  </a:cubicBezTo>
                  <a:cubicBezTo>
                    <a:pt x="14572" y="1908"/>
                    <a:pt x="14559" y="1906"/>
                    <a:pt x="14547" y="1906"/>
                  </a:cubicBezTo>
                  <a:cubicBezTo>
                    <a:pt x="14477" y="1906"/>
                    <a:pt x="14407" y="1908"/>
                    <a:pt x="14335" y="1914"/>
                  </a:cubicBezTo>
                  <a:cubicBezTo>
                    <a:pt x="14321" y="1914"/>
                    <a:pt x="14305" y="1917"/>
                    <a:pt x="14291" y="1919"/>
                  </a:cubicBezTo>
                  <a:cubicBezTo>
                    <a:pt x="14217" y="1927"/>
                    <a:pt x="14144" y="1938"/>
                    <a:pt x="14069" y="1954"/>
                  </a:cubicBezTo>
                  <a:cubicBezTo>
                    <a:pt x="13988" y="1970"/>
                    <a:pt x="13907" y="1995"/>
                    <a:pt x="13827" y="2019"/>
                  </a:cubicBezTo>
                  <a:cubicBezTo>
                    <a:pt x="13800" y="2027"/>
                    <a:pt x="13775" y="2038"/>
                    <a:pt x="13750" y="2049"/>
                  </a:cubicBezTo>
                  <a:cubicBezTo>
                    <a:pt x="13696" y="2068"/>
                    <a:pt x="13642" y="2089"/>
                    <a:pt x="13590" y="2111"/>
                  </a:cubicBezTo>
                  <a:cubicBezTo>
                    <a:pt x="13560" y="2124"/>
                    <a:pt x="13531" y="2138"/>
                    <a:pt x="13501" y="2154"/>
                  </a:cubicBezTo>
                  <a:cubicBezTo>
                    <a:pt x="13453" y="2178"/>
                    <a:pt x="13404" y="2202"/>
                    <a:pt x="13358" y="2229"/>
                  </a:cubicBezTo>
                  <a:cubicBezTo>
                    <a:pt x="13327" y="2245"/>
                    <a:pt x="13297" y="2264"/>
                    <a:pt x="13266" y="2283"/>
                  </a:cubicBezTo>
                  <a:cubicBezTo>
                    <a:pt x="13220" y="2310"/>
                    <a:pt x="13173" y="2342"/>
                    <a:pt x="13128" y="2372"/>
                  </a:cubicBezTo>
                  <a:cubicBezTo>
                    <a:pt x="13111" y="2383"/>
                    <a:pt x="13093" y="2394"/>
                    <a:pt x="13075" y="2407"/>
                  </a:cubicBezTo>
                  <a:cubicBezTo>
                    <a:pt x="13057" y="2421"/>
                    <a:pt x="13041" y="2434"/>
                    <a:pt x="13023" y="2445"/>
                  </a:cubicBezTo>
                  <a:cubicBezTo>
                    <a:pt x="13007" y="2458"/>
                    <a:pt x="12991" y="2469"/>
                    <a:pt x="12973" y="2483"/>
                  </a:cubicBezTo>
                  <a:cubicBezTo>
                    <a:pt x="12960" y="2493"/>
                    <a:pt x="12948" y="2504"/>
                    <a:pt x="12933" y="2515"/>
                  </a:cubicBezTo>
                  <a:cubicBezTo>
                    <a:pt x="12701" y="2175"/>
                    <a:pt x="12437" y="1884"/>
                    <a:pt x="12154" y="1655"/>
                  </a:cubicBezTo>
                  <a:cubicBezTo>
                    <a:pt x="12158" y="1658"/>
                    <a:pt x="12162" y="1660"/>
                    <a:pt x="12165" y="1663"/>
                  </a:cubicBezTo>
                  <a:lnTo>
                    <a:pt x="10910" y="636"/>
                  </a:lnTo>
                  <a:cubicBezTo>
                    <a:pt x="10869" y="601"/>
                    <a:pt x="10826" y="569"/>
                    <a:pt x="10785" y="539"/>
                  </a:cubicBezTo>
                  <a:cubicBezTo>
                    <a:pt x="10785" y="539"/>
                    <a:pt x="10783" y="539"/>
                    <a:pt x="10783" y="536"/>
                  </a:cubicBezTo>
                  <a:cubicBezTo>
                    <a:pt x="10779" y="534"/>
                    <a:pt x="10776" y="531"/>
                    <a:pt x="10772" y="528"/>
                  </a:cubicBezTo>
                  <a:cubicBezTo>
                    <a:pt x="10727" y="496"/>
                    <a:pt x="10684" y="466"/>
                    <a:pt x="10640" y="437"/>
                  </a:cubicBezTo>
                  <a:cubicBezTo>
                    <a:pt x="10623" y="426"/>
                    <a:pt x="10607" y="418"/>
                    <a:pt x="10591" y="407"/>
                  </a:cubicBezTo>
                  <a:cubicBezTo>
                    <a:pt x="10557" y="385"/>
                    <a:pt x="10521" y="364"/>
                    <a:pt x="10487" y="345"/>
                  </a:cubicBezTo>
                  <a:cubicBezTo>
                    <a:pt x="10469" y="334"/>
                    <a:pt x="10453" y="326"/>
                    <a:pt x="10435" y="315"/>
                  </a:cubicBezTo>
                  <a:cubicBezTo>
                    <a:pt x="10398" y="294"/>
                    <a:pt x="10360" y="275"/>
                    <a:pt x="10323" y="259"/>
                  </a:cubicBezTo>
                  <a:cubicBezTo>
                    <a:pt x="10308" y="251"/>
                    <a:pt x="10294" y="245"/>
                    <a:pt x="10280" y="237"/>
                  </a:cubicBezTo>
                  <a:cubicBezTo>
                    <a:pt x="10228" y="213"/>
                    <a:pt x="10176" y="191"/>
                    <a:pt x="10122" y="170"/>
                  </a:cubicBezTo>
                  <a:cubicBezTo>
                    <a:pt x="10120" y="170"/>
                    <a:pt x="10119" y="167"/>
                    <a:pt x="10117" y="167"/>
                  </a:cubicBezTo>
                  <a:cubicBezTo>
                    <a:pt x="10108" y="164"/>
                    <a:pt x="10101" y="162"/>
                    <a:pt x="10092" y="159"/>
                  </a:cubicBezTo>
                  <a:cubicBezTo>
                    <a:pt x="10049" y="143"/>
                    <a:pt x="10006" y="127"/>
                    <a:pt x="9963" y="113"/>
                  </a:cubicBezTo>
                  <a:cubicBezTo>
                    <a:pt x="9945" y="108"/>
                    <a:pt x="9927" y="102"/>
                    <a:pt x="9909" y="97"/>
                  </a:cubicBezTo>
                  <a:cubicBezTo>
                    <a:pt x="9873" y="86"/>
                    <a:pt x="9836" y="75"/>
                    <a:pt x="9800" y="67"/>
                  </a:cubicBezTo>
                  <a:cubicBezTo>
                    <a:pt x="9780" y="62"/>
                    <a:pt x="9762" y="59"/>
                    <a:pt x="9742" y="54"/>
                  </a:cubicBezTo>
                  <a:cubicBezTo>
                    <a:pt x="9703" y="46"/>
                    <a:pt x="9664" y="38"/>
                    <a:pt x="9626" y="32"/>
                  </a:cubicBezTo>
                  <a:cubicBezTo>
                    <a:pt x="9610" y="30"/>
                    <a:pt x="9594" y="27"/>
                    <a:pt x="9578" y="24"/>
                  </a:cubicBezTo>
                  <a:cubicBezTo>
                    <a:pt x="9522" y="16"/>
                    <a:pt x="9467" y="8"/>
                    <a:pt x="9409" y="5"/>
                  </a:cubicBezTo>
                  <a:cubicBezTo>
                    <a:pt x="9402" y="5"/>
                    <a:pt x="9397" y="5"/>
                    <a:pt x="9390" y="5"/>
                  </a:cubicBezTo>
                  <a:cubicBezTo>
                    <a:pt x="9340" y="3"/>
                    <a:pt x="9289" y="0"/>
                    <a:pt x="9239" y="0"/>
                  </a:cubicBezTo>
                  <a:cubicBezTo>
                    <a:pt x="9221" y="0"/>
                    <a:pt x="9202" y="0"/>
                    <a:pt x="9184" y="0"/>
                  </a:cubicBezTo>
                  <a:cubicBezTo>
                    <a:pt x="9144" y="0"/>
                    <a:pt x="9105" y="3"/>
                    <a:pt x="9066" y="3"/>
                  </a:cubicBezTo>
                  <a:cubicBezTo>
                    <a:pt x="9046" y="3"/>
                    <a:pt x="9024" y="5"/>
                    <a:pt x="9005" y="5"/>
                  </a:cubicBezTo>
                  <a:cubicBezTo>
                    <a:pt x="8964" y="8"/>
                    <a:pt x="8924" y="13"/>
                    <a:pt x="8883" y="19"/>
                  </a:cubicBezTo>
                  <a:cubicBezTo>
                    <a:pt x="8865" y="22"/>
                    <a:pt x="8847" y="24"/>
                    <a:pt x="8827" y="27"/>
                  </a:cubicBezTo>
                  <a:cubicBezTo>
                    <a:pt x="8768" y="35"/>
                    <a:pt x="8709" y="46"/>
                    <a:pt x="8650" y="57"/>
                  </a:cubicBezTo>
                  <a:cubicBezTo>
                    <a:pt x="8584" y="70"/>
                    <a:pt x="8520" y="86"/>
                    <a:pt x="8455" y="105"/>
                  </a:cubicBezTo>
                  <a:cubicBezTo>
                    <a:pt x="8435" y="111"/>
                    <a:pt x="8417" y="116"/>
                    <a:pt x="8398" y="121"/>
                  </a:cubicBezTo>
                  <a:cubicBezTo>
                    <a:pt x="8349" y="137"/>
                    <a:pt x="8299" y="154"/>
                    <a:pt x="8251" y="170"/>
                  </a:cubicBezTo>
                  <a:cubicBezTo>
                    <a:pt x="8233" y="175"/>
                    <a:pt x="8215" y="183"/>
                    <a:pt x="8199" y="189"/>
                  </a:cubicBezTo>
                  <a:cubicBezTo>
                    <a:pt x="8135" y="213"/>
                    <a:pt x="8072" y="240"/>
                    <a:pt x="8009" y="267"/>
                  </a:cubicBezTo>
                  <a:cubicBezTo>
                    <a:pt x="8000" y="270"/>
                    <a:pt x="7991" y="275"/>
                    <a:pt x="7984" y="280"/>
                  </a:cubicBezTo>
                  <a:cubicBezTo>
                    <a:pt x="7929" y="305"/>
                    <a:pt x="7875" y="334"/>
                    <a:pt x="7821" y="361"/>
                  </a:cubicBezTo>
                  <a:cubicBezTo>
                    <a:pt x="7803" y="372"/>
                    <a:pt x="7784" y="380"/>
                    <a:pt x="7766" y="391"/>
                  </a:cubicBezTo>
                  <a:cubicBezTo>
                    <a:pt x="7717" y="418"/>
                    <a:pt x="7671" y="445"/>
                    <a:pt x="7622" y="474"/>
                  </a:cubicBezTo>
                  <a:cubicBezTo>
                    <a:pt x="7608" y="483"/>
                    <a:pt x="7592" y="493"/>
                    <a:pt x="7578" y="501"/>
                  </a:cubicBezTo>
                  <a:cubicBezTo>
                    <a:pt x="7522" y="536"/>
                    <a:pt x="7467" y="574"/>
                    <a:pt x="7411" y="612"/>
                  </a:cubicBezTo>
                  <a:cubicBezTo>
                    <a:pt x="7408" y="615"/>
                    <a:pt x="7404" y="617"/>
                    <a:pt x="7400" y="620"/>
                  </a:cubicBezTo>
                  <a:cubicBezTo>
                    <a:pt x="7379" y="636"/>
                    <a:pt x="7359" y="652"/>
                    <a:pt x="7338" y="666"/>
                  </a:cubicBezTo>
                  <a:cubicBezTo>
                    <a:pt x="7296" y="695"/>
                    <a:pt x="7254" y="728"/>
                    <a:pt x="7212" y="760"/>
                  </a:cubicBezTo>
                  <a:cubicBezTo>
                    <a:pt x="7187" y="779"/>
                    <a:pt x="7164" y="801"/>
                    <a:pt x="7139" y="819"/>
                  </a:cubicBezTo>
                  <a:cubicBezTo>
                    <a:pt x="7101" y="852"/>
                    <a:pt x="7064" y="881"/>
                    <a:pt x="7028" y="914"/>
                  </a:cubicBezTo>
                  <a:cubicBezTo>
                    <a:pt x="7003" y="935"/>
                    <a:pt x="6978" y="960"/>
                    <a:pt x="6953" y="981"/>
                  </a:cubicBezTo>
                  <a:cubicBezTo>
                    <a:pt x="6917" y="1014"/>
                    <a:pt x="6883" y="1046"/>
                    <a:pt x="6847" y="1081"/>
                  </a:cubicBezTo>
                  <a:cubicBezTo>
                    <a:pt x="6822" y="1105"/>
                    <a:pt x="6797" y="1129"/>
                    <a:pt x="6772" y="1156"/>
                  </a:cubicBezTo>
                  <a:cubicBezTo>
                    <a:pt x="6756" y="1173"/>
                    <a:pt x="6738" y="1189"/>
                    <a:pt x="6722" y="1205"/>
                  </a:cubicBezTo>
                  <a:cubicBezTo>
                    <a:pt x="6711" y="1216"/>
                    <a:pt x="6700" y="1229"/>
                    <a:pt x="6689" y="1240"/>
                  </a:cubicBezTo>
                  <a:cubicBezTo>
                    <a:pt x="6616" y="1318"/>
                    <a:pt x="6544" y="1396"/>
                    <a:pt x="6475" y="1480"/>
                  </a:cubicBezTo>
                  <a:cubicBezTo>
                    <a:pt x="6467" y="1488"/>
                    <a:pt x="6462" y="1493"/>
                    <a:pt x="6455" y="1501"/>
                  </a:cubicBezTo>
                  <a:cubicBezTo>
                    <a:pt x="6380" y="1590"/>
                    <a:pt x="6306" y="1687"/>
                    <a:pt x="6233" y="1782"/>
                  </a:cubicBezTo>
                  <a:cubicBezTo>
                    <a:pt x="6224" y="1793"/>
                    <a:pt x="6217" y="1803"/>
                    <a:pt x="6208" y="1814"/>
                  </a:cubicBezTo>
                  <a:cubicBezTo>
                    <a:pt x="6197" y="1830"/>
                    <a:pt x="6186" y="1846"/>
                    <a:pt x="6174" y="1863"/>
                  </a:cubicBezTo>
                  <a:cubicBezTo>
                    <a:pt x="6122" y="1935"/>
                    <a:pt x="6070" y="2008"/>
                    <a:pt x="6020" y="2084"/>
                  </a:cubicBezTo>
                  <a:cubicBezTo>
                    <a:pt x="6004" y="2108"/>
                    <a:pt x="5988" y="2132"/>
                    <a:pt x="5971" y="2156"/>
                  </a:cubicBezTo>
                  <a:cubicBezTo>
                    <a:pt x="5907" y="2254"/>
                    <a:pt x="5844" y="2356"/>
                    <a:pt x="5783" y="2458"/>
                  </a:cubicBezTo>
                  <a:cubicBezTo>
                    <a:pt x="5780" y="2464"/>
                    <a:pt x="5778" y="2466"/>
                    <a:pt x="5774" y="2472"/>
                  </a:cubicBezTo>
                  <a:cubicBezTo>
                    <a:pt x="5766" y="2488"/>
                    <a:pt x="5757" y="2504"/>
                    <a:pt x="5748" y="2520"/>
                  </a:cubicBezTo>
                  <a:cubicBezTo>
                    <a:pt x="5699" y="2604"/>
                    <a:pt x="5651" y="2690"/>
                    <a:pt x="5604" y="2779"/>
                  </a:cubicBezTo>
                  <a:cubicBezTo>
                    <a:pt x="5586" y="2812"/>
                    <a:pt x="5570" y="2844"/>
                    <a:pt x="5552" y="2879"/>
                  </a:cubicBezTo>
                  <a:cubicBezTo>
                    <a:pt x="5508" y="2968"/>
                    <a:pt x="5463" y="3057"/>
                    <a:pt x="5420" y="3148"/>
                  </a:cubicBezTo>
                  <a:cubicBezTo>
                    <a:pt x="5411" y="3167"/>
                    <a:pt x="5402" y="3184"/>
                    <a:pt x="5393" y="3202"/>
                  </a:cubicBezTo>
                  <a:cubicBezTo>
                    <a:pt x="5391" y="3208"/>
                    <a:pt x="5388" y="3213"/>
                    <a:pt x="5386" y="3219"/>
                  </a:cubicBezTo>
                  <a:cubicBezTo>
                    <a:pt x="5330" y="3337"/>
                    <a:pt x="5278" y="3458"/>
                    <a:pt x="5227" y="3582"/>
                  </a:cubicBezTo>
                  <a:cubicBezTo>
                    <a:pt x="5214" y="3612"/>
                    <a:pt x="5201" y="3644"/>
                    <a:pt x="5189" y="3674"/>
                  </a:cubicBezTo>
                  <a:cubicBezTo>
                    <a:pt x="5148" y="3777"/>
                    <a:pt x="5108" y="3879"/>
                    <a:pt x="5071" y="3984"/>
                  </a:cubicBezTo>
                  <a:cubicBezTo>
                    <a:pt x="5064" y="4006"/>
                    <a:pt x="5055" y="4025"/>
                    <a:pt x="5047" y="4043"/>
                  </a:cubicBezTo>
                  <a:cubicBezTo>
                    <a:pt x="5042" y="4060"/>
                    <a:pt x="5037" y="4076"/>
                    <a:pt x="5031" y="4089"/>
                  </a:cubicBezTo>
                  <a:cubicBezTo>
                    <a:pt x="5019" y="4124"/>
                    <a:pt x="5006" y="4159"/>
                    <a:pt x="4996" y="4194"/>
                  </a:cubicBezTo>
                  <a:cubicBezTo>
                    <a:pt x="4974" y="4256"/>
                    <a:pt x="4954" y="4316"/>
                    <a:pt x="4935" y="4378"/>
                  </a:cubicBezTo>
                  <a:cubicBezTo>
                    <a:pt x="4922" y="4415"/>
                    <a:pt x="4911" y="4453"/>
                    <a:pt x="4899" y="4491"/>
                  </a:cubicBezTo>
                  <a:cubicBezTo>
                    <a:pt x="4879" y="4553"/>
                    <a:pt x="4861" y="4615"/>
                    <a:pt x="4843" y="4680"/>
                  </a:cubicBezTo>
                  <a:cubicBezTo>
                    <a:pt x="4833" y="4717"/>
                    <a:pt x="4822" y="4752"/>
                    <a:pt x="4811" y="4790"/>
                  </a:cubicBezTo>
                  <a:cubicBezTo>
                    <a:pt x="4791" y="4860"/>
                    <a:pt x="4774" y="4930"/>
                    <a:pt x="4756" y="5000"/>
                  </a:cubicBezTo>
                  <a:cubicBezTo>
                    <a:pt x="4748" y="5030"/>
                    <a:pt x="4739" y="5060"/>
                    <a:pt x="4732" y="5092"/>
                  </a:cubicBezTo>
                  <a:cubicBezTo>
                    <a:pt x="4731" y="5100"/>
                    <a:pt x="4729" y="5105"/>
                    <a:pt x="4727" y="5114"/>
                  </a:cubicBezTo>
                  <a:cubicBezTo>
                    <a:pt x="4714" y="5165"/>
                    <a:pt x="4704" y="5216"/>
                    <a:pt x="4691" y="5267"/>
                  </a:cubicBezTo>
                  <a:cubicBezTo>
                    <a:pt x="4679" y="5318"/>
                    <a:pt x="4668" y="5370"/>
                    <a:pt x="4657" y="5421"/>
                  </a:cubicBezTo>
                  <a:cubicBezTo>
                    <a:pt x="4645" y="5480"/>
                    <a:pt x="4634" y="5539"/>
                    <a:pt x="4621" y="5599"/>
                  </a:cubicBezTo>
                  <a:cubicBezTo>
                    <a:pt x="4611" y="5650"/>
                    <a:pt x="4600" y="5701"/>
                    <a:pt x="4591" y="5752"/>
                  </a:cubicBezTo>
                  <a:cubicBezTo>
                    <a:pt x="4580" y="5814"/>
                    <a:pt x="4569" y="5874"/>
                    <a:pt x="4560" y="5936"/>
                  </a:cubicBezTo>
                  <a:cubicBezTo>
                    <a:pt x="4551" y="5987"/>
                    <a:pt x="4543" y="6038"/>
                    <a:pt x="4535" y="6089"/>
                  </a:cubicBezTo>
                  <a:cubicBezTo>
                    <a:pt x="4526" y="6151"/>
                    <a:pt x="4517" y="6216"/>
                    <a:pt x="4508" y="6278"/>
                  </a:cubicBezTo>
                  <a:cubicBezTo>
                    <a:pt x="4501" y="6329"/>
                    <a:pt x="4494" y="6381"/>
                    <a:pt x="4487" y="6429"/>
                  </a:cubicBezTo>
                  <a:cubicBezTo>
                    <a:pt x="4478" y="6494"/>
                    <a:pt x="4473" y="6561"/>
                    <a:pt x="4466" y="6629"/>
                  </a:cubicBezTo>
                  <a:cubicBezTo>
                    <a:pt x="4460" y="6677"/>
                    <a:pt x="4455" y="6726"/>
                    <a:pt x="4449" y="6774"/>
                  </a:cubicBezTo>
                  <a:cubicBezTo>
                    <a:pt x="4442" y="6844"/>
                    <a:pt x="4439" y="6914"/>
                    <a:pt x="4433" y="6987"/>
                  </a:cubicBezTo>
                  <a:cubicBezTo>
                    <a:pt x="4430" y="7033"/>
                    <a:pt x="4426" y="7079"/>
                    <a:pt x="4423" y="7125"/>
                  </a:cubicBezTo>
                  <a:cubicBezTo>
                    <a:pt x="4417" y="7200"/>
                    <a:pt x="4415" y="7278"/>
                    <a:pt x="4412" y="7354"/>
                  </a:cubicBezTo>
                  <a:cubicBezTo>
                    <a:pt x="4410" y="7394"/>
                    <a:pt x="4408" y="7435"/>
                    <a:pt x="4406" y="7475"/>
                  </a:cubicBezTo>
                  <a:cubicBezTo>
                    <a:pt x="4403" y="7591"/>
                    <a:pt x="4401" y="7709"/>
                    <a:pt x="4401" y="7828"/>
                  </a:cubicBezTo>
                  <a:cubicBezTo>
                    <a:pt x="4401" y="8413"/>
                    <a:pt x="4446" y="8974"/>
                    <a:pt x="4530" y="9499"/>
                  </a:cubicBezTo>
                  <a:cubicBezTo>
                    <a:pt x="4175" y="9370"/>
                    <a:pt x="3792" y="9338"/>
                    <a:pt x="3393" y="9421"/>
                  </a:cubicBezTo>
                  <a:cubicBezTo>
                    <a:pt x="3316" y="9437"/>
                    <a:pt x="3241" y="9459"/>
                    <a:pt x="3166" y="9483"/>
                  </a:cubicBezTo>
                  <a:cubicBezTo>
                    <a:pt x="3146" y="9489"/>
                    <a:pt x="3126" y="9497"/>
                    <a:pt x="3108" y="9502"/>
                  </a:cubicBezTo>
                  <a:cubicBezTo>
                    <a:pt x="3038" y="9526"/>
                    <a:pt x="2970" y="9553"/>
                    <a:pt x="2902" y="9583"/>
                  </a:cubicBezTo>
                  <a:cubicBezTo>
                    <a:pt x="2897" y="9586"/>
                    <a:pt x="2890" y="9588"/>
                    <a:pt x="2884" y="9591"/>
                  </a:cubicBezTo>
                  <a:cubicBezTo>
                    <a:pt x="2811" y="9623"/>
                    <a:pt x="2739" y="9664"/>
                    <a:pt x="2668" y="9704"/>
                  </a:cubicBezTo>
                  <a:cubicBezTo>
                    <a:pt x="2650" y="9715"/>
                    <a:pt x="2632" y="9726"/>
                    <a:pt x="2612" y="9737"/>
                  </a:cubicBezTo>
                  <a:cubicBezTo>
                    <a:pt x="2550" y="9774"/>
                    <a:pt x="2487" y="9815"/>
                    <a:pt x="2426" y="9855"/>
                  </a:cubicBezTo>
                  <a:cubicBezTo>
                    <a:pt x="2419" y="9861"/>
                    <a:pt x="2412" y="9863"/>
                    <a:pt x="2405" y="9869"/>
                  </a:cubicBezTo>
                  <a:cubicBezTo>
                    <a:pt x="2401" y="9871"/>
                    <a:pt x="2399" y="9874"/>
                    <a:pt x="2396" y="9874"/>
                  </a:cubicBezTo>
                  <a:cubicBezTo>
                    <a:pt x="2379" y="9885"/>
                    <a:pt x="2362" y="9898"/>
                    <a:pt x="2345" y="9912"/>
                  </a:cubicBezTo>
                  <a:cubicBezTo>
                    <a:pt x="2311" y="9936"/>
                    <a:pt x="2279" y="9960"/>
                    <a:pt x="2245" y="9987"/>
                  </a:cubicBezTo>
                  <a:cubicBezTo>
                    <a:pt x="2225" y="10003"/>
                    <a:pt x="2206" y="10020"/>
                    <a:pt x="2188" y="10036"/>
                  </a:cubicBezTo>
                  <a:cubicBezTo>
                    <a:pt x="2157" y="10060"/>
                    <a:pt x="2129" y="10087"/>
                    <a:pt x="2098" y="10111"/>
                  </a:cubicBezTo>
                  <a:cubicBezTo>
                    <a:pt x="2079" y="10130"/>
                    <a:pt x="2059" y="10146"/>
                    <a:pt x="2037" y="10165"/>
                  </a:cubicBezTo>
                  <a:cubicBezTo>
                    <a:pt x="2009" y="10192"/>
                    <a:pt x="1982" y="10216"/>
                    <a:pt x="1953" y="10243"/>
                  </a:cubicBezTo>
                  <a:cubicBezTo>
                    <a:pt x="1934" y="10262"/>
                    <a:pt x="1914" y="10284"/>
                    <a:pt x="1894" y="10303"/>
                  </a:cubicBezTo>
                  <a:cubicBezTo>
                    <a:pt x="1882" y="10316"/>
                    <a:pt x="1867" y="10330"/>
                    <a:pt x="1855" y="10343"/>
                  </a:cubicBezTo>
                  <a:cubicBezTo>
                    <a:pt x="1846" y="10351"/>
                    <a:pt x="1839" y="10362"/>
                    <a:pt x="1830" y="10370"/>
                  </a:cubicBezTo>
                  <a:cubicBezTo>
                    <a:pt x="1771" y="10432"/>
                    <a:pt x="1713" y="10497"/>
                    <a:pt x="1658" y="10561"/>
                  </a:cubicBezTo>
                  <a:cubicBezTo>
                    <a:pt x="1652" y="10567"/>
                    <a:pt x="1647" y="10572"/>
                    <a:pt x="1644" y="10578"/>
                  </a:cubicBezTo>
                  <a:cubicBezTo>
                    <a:pt x="1583" y="10650"/>
                    <a:pt x="1524" y="10726"/>
                    <a:pt x="1466" y="10804"/>
                  </a:cubicBezTo>
                  <a:cubicBezTo>
                    <a:pt x="1459" y="10812"/>
                    <a:pt x="1452" y="10820"/>
                    <a:pt x="1447" y="10828"/>
                  </a:cubicBezTo>
                  <a:cubicBezTo>
                    <a:pt x="1438" y="10842"/>
                    <a:pt x="1429" y="10855"/>
                    <a:pt x="1420" y="10866"/>
                  </a:cubicBezTo>
                  <a:cubicBezTo>
                    <a:pt x="1379" y="10923"/>
                    <a:pt x="1337" y="10982"/>
                    <a:pt x="1296" y="11044"/>
                  </a:cubicBezTo>
                  <a:cubicBezTo>
                    <a:pt x="1284" y="11063"/>
                    <a:pt x="1269" y="11082"/>
                    <a:pt x="1257" y="11103"/>
                  </a:cubicBezTo>
                  <a:cubicBezTo>
                    <a:pt x="1205" y="11181"/>
                    <a:pt x="1155" y="11262"/>
                    <a:pt x="1106" y="11346"/>
                  </a:cubicBezTo>
                  <a:cubicBezTo>
                    <a:pt x="1105" y="11349"/>
                    <a:pt x="1101" y="11354"/>
                    <a:pt x="1099" y="11357"/>
                  </a:cubicBezTo>
                  <a:cubicBezTo>
                    <a:pt x="1092" y="11370"/>
                    <a:pt x="1085" y="11384"/>
                    <a:pt x="1078" y="11397"/>
                  </a:cubicBezTo>
                  <a:cubicBezTo>
                    <a:pt x="1038" y="11464"/>
                    <a:pt x="1001" y="11535"/>
                    <a:pt x="963" y="11605"/>
                  </a:cubicBezTo>
                  <a:cubicBezTo>
                    <a:pt x="949" y="11632"/>
                    <a:pt x="936" y="11656"/>
                    <a:pt x="922" y="11683"/>
                  </a:cubicBezTo>
                  <a:cubicBezTo>
                    <a:pt x="886" y="11753"/>
                    <a:pt x="850" y="11826"/>
                    <a:pt x="816" y="11898"/>
                  </a:cubicBezTo>
                  <a:cubicBezTo>
                    <a:pt x="809" y="11912"/>
                    <a:pt x="802" y="11925"/>
                    <a:pt x="795" y="11942"/>
                  </a:cubicBezTo>
                  <a:cubicBezTo>
                    <a:pt x="793" y="11947"/>
                    <a:pt x="791" y="11950"/>
                    <a:pt x="789" y="11955"/>
                  </a:cubicBezTo>
                  <a:cubicBezTo>
                    <a:pt x="745" y="12049"/>
                    <a:pt x="704" y="12146"/>
                    <a:pt x="662" y="12246"/>
                  </a:cubicBezTo>
                  <a:cubicBezTo>
                    <a:pt x="652" y="12270"/>
                    <a:pt x="643" y="12295"/>
                    <a:pt x="634" y="12319"/>
                  </a:cubicBezTo>
                  <a:cubicBezTo>
                    <a:pt x="601" y="12400"/>
                    <a:pt x="569" y="12483"/>
                    <a:pt x="539" y="12567"/>
                  </a:cubicBezTo>
                  <a:cubicBezTo>
                    <a:pt x="533" y="12583"/>
                    <a:pt x="526" y="12599"/>
                    <a:pt x="521" y="12616"/>
                  </a:cubicBezTo>
                  <a:cubicBezTo>
                    <a:pt x="519" y="12624"/>
                    <a:pt x="516" y="12632"/>
                    <a:pt x="514" y="12637"/>
                  </a:cubicBezTo>
                  <a:cubicBezTo>
                    <a:pt x="471" y="12756"/>
                    <a:pt x="431" y="12880"/>
                    <a:pt x="394" y="13004"/>
                  </a:cubicBezTo>
                  <a:cubicBezTo>
                    <a:pt x="387" y="13028"/>
                    <a:pt x="379" y="13052"/>
                    <a:pt x="372" y="13076"/>
                  </a:cubicBezTo>
                  <a:cubicBezTo>
                    <a:pt x="335" y="13203"/>
                    <a:pt x="299" y="13333"/>
                    <a:pt x="268" y="13462"/>
                  </a:cubicBezTo>
                  <a:cubicBezTo>
                    <a:pt x="267" y="13465"/>
                    <a:pt x="267" y="13470"/>
                    <a:pt x="265" y="13473"/>
                  </a:cubicBezTo>
                  <a:cubicBezTo>
                    <a:pt x="254" y="13513"/>
                    <a:pt x="247" y="13554"/>
                    <a:pt x="236" y="13594"/>
                  </a:cubicBezTo>
                  <a:cubicBezTo>
                    <a:pt x="227" y="13634"/>
                    <a:pt x="216" y="13675"/>
                    <a:pt x="208" y="13718"/>
                  </a:cubicBezTo>
                  <a:cubicBezTo>
                    <a:pt x="197" y="13764"/>
                    <a:pt x="188" y="13812"/>
                    <a:pt x="179" y="13858"/>
                  </a:cubicBezTo>
                  <a:cubicBezTo>
                    <a:pt x="170" y="13899"/>
                    <a:pt x="163" y="13942"/>
                    <a:pt x="154" y="13982"/>
                  </a:cubicBezTo>
                  <a:cubicBezTo>
                    <a:pt x="145" y="14031"/>
                    <a:pt x="138" y="14079"/>
                    <a:pt x="129" y="14128"/>
                  </a:cubicBezTo>
                  <a:cubicBezTo>
                    <a:pt x="122" y="14168"/>
                    <a:pt x="114" y="14209"/>
                    <a:pt x="107" y="14252"/>
                  </a:cubicBezTo>
                  <a:cubicBezTo>
                    <a:pt x="100" y="14300"/>
                    <a:pt x="93" y="14351"/>
                    <a:pt x="86" y="14403"/>
                  </a:cubicBezTo>
                  <a:cubicBezTo>
                    <a:pt x="80" y="14443"/>
                    <a:pt x="73" y="14484"/>
                    <a:pt x="70" y="14524"/>
                  </a:cubicBezTo>
                  <a:cubicBezTo>
                    <a:pt x="62" y="14575"/>
                    <a:pt x="59" y="14626"/>
                    <a:pt x="54" y="14678"/>
                  </a:cubicBezTo>
                  <a:cubicBezTo>
                    <a:pt x="50" y="14718"/>
                    <a:pt x="45" y="14759"/>
                    <a:pt x="41" y="14799"/>
                  </a:cubicBezTo>
                  <a:cubicBezTo>
                    <a:pt x="36" y="14853"/>
                    <a:pt x="32" y="14907"/>
                    <a:pt x="28" y="14961"/>
                  </a:cubicBezTo>
                  <a:cubicBezTo>
                    <a:pt x="25" y="14998"/>
                    <a:pt x="21" y="15039"/>
                    <a:pt x="20" y="15077"/>
                  </a:cubicBezTo>
                  <a:cubicBezTo>
                    <a:pt x="16" y="15136"/>
                    <a:pt x="14" y="15198"/>
                    <a:pt x="11" y="15260"/>
                  </a:cubicBezTo>
                  <a:cubicBezTo>
                    <a:pt x="9" y="15292"/>
                    <a:pt x="7" y="15325"/>
                    <a:pt x="5" y="15357"/>
                  </a:cubicBezTo>
                  <a:cubicBezTo>
                    <a:pt x="2" y="15451"/>
                    <a:pt x="0" y="15546"/>
                    <a:pt x="0" y="15640"/>
                  </a:cubicBezTo>
                  <a:cubicBezTo>
                    <a:pt x="-2" y="17600"/>
                    <a:pt x="625" y="19185"/>
                    <a:pt x="1572" y="19961"/>
                  </a:cubicBezTo>
                  <a:lnTo>
                    <a:pt x="2827" y="20988"/>
                  </a:lnTo>
                  <a:cubicBezTo>
                    <a:pt x="2816" y="20980"/>
                    <a:pt x="2807" y="20969"/>
                    <a:pt x="2797" y="20961"/>
                  </a:cubicBezTo>
                  <a:cubicBezTo>
                    <a:pt x="3327" y="21409"/>
                    <a:pt x="3957" y="21600"/>
                    <a:pt x="4637" y="21457"/>
                  </a:cubicBezTo>
                  <a:lnTo>
                    <a:pt x="18692" y="18484"/>
                  </a:lnTo>
                  <a:cubicBezTo>
                    <a:pt x="20289" y="18147"/>
                    <a:pt x="21587" y="15767"/>
                    <a:pt x="21591" y="13171"/>
                  </a:cubicBezTo>
                  <a:cubicBezTo>
                    <a:pt x="21598" y="11486"/>
                    <a:pt x="21055" y="10125"/>
                    <a:pt x="20237" y="9470"/>
                  </a:cubicBezTo>
                  <a:close/>
                </a:path>
              </a:pathLst>
            </a:custGeom>
            <a:solidFill>
              <a:srgbClr val="92D9F5"/>
            </a:solidFill>
            <a:ln>
              <a:noFill/>
            </a:ln>
            <a:effectLst>
              <a:outerShdw blurRad="165100" rotWithShape="0" algn="br" dir="13500000" dist="63500">
                <a:srgbClr val="000000">
                  <a:alpha val="40000"/>
                </a:srgbClr>
              </a:outerShdw>
            </a:effectLst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448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16040100" y="3302000"/>
              <a:ext cx="1442346" cy="965755"/>
            </a:xfrm>
            <a:custGeom>
              <a:rect b="b" l="l" r="r" t="t"/>
              <a:pathLst>
                <a:path extrusionOk="0" h="20948" w="21592">
                  <a:moveTo>
                    <a:pt x="9185" y="60"/>
                  </a:moveTo>
                  <a:cubicBezTo>
                    <a:pt x="10932" y="-295"/>
                    <a:pt x="12443" y="953"/>
                    <a:pt x="13187" y="3077"/>
                  </a:cubicBezTo>
                  <a:cubicBezTo>
                    <a:pt x="13706" y="2520"/>
                    <a:pt x="14303" y="2140"/>
                    <a:pt x="14938" y="2011"/>
                  </a:cubicBezTo>
                  <a:cubicBezTo>
                    <a:pt x="16925" y="1606"/>
                    <a:pt x="18533" y="3799"/>
                    <a:pt x="18529" y="6906"/>
                  </a:cubicBezTo>
                  <a:cubicBezTo>
                    <a:pt x="18529" y="7371"/>
                    <a:pt x="18491" y="7832"/>
                    <a:pt x="18423" y="8278"/>
                  </a:cubicBezTo>
                  <a:cubicBezTo>
                    <a:pt x="18457" y="8270"/>
                    <a:pt x="18493" y="8259"/>
                    <a:pt x="18527" y="8253"/>
                  </a:cubicBezTo>
                  <a:cubicBezTo>
                    <a:pt x="20223" y="7909"/>
                    <a:pt x="21596" y="9779"/>
                    <a:pt x="21592" y="12432"/>
                  </a:cubicBezTo>
                  <a:cubicBezTo>
                    <a:pt x="21588" y="15085"/>
                    <a:pt x="20210" y="17514"/>
                    <a:pt x="18514" y="17862"/>
                  </a:cubicBezTo>
                  <a:lnTo>
                    <a:pt x="3591" y="20900"/>
                  </a:lnTo>
                  <a:cubicBezTo>
                    <a:pt x="1603" y="21305"/>
                    <a:pt x="-4" y="19112"/>
                    <a:pt x="0" y="16005"/>
                  </a:cubicBezTo>
                  <a:cubicBezTo>
                    <a:pt x="4" y="12898"/>
                    <a:pt x="1618" y="10049"/>
                    <a:pt x="3605" y="9644"/>
                  </a:cubicBezTo>
                  <a:cubicBezTo>
                    <a:pt x="4029" y="9559"/>
                    <a:pt x="4433" y="9592"/>
                    <a:pt x="4812" y="9724"/>
                  </a:cubicBezTo>
                  <a:cubicBezTo>
                    <a:pt x="4722" y="9187"/>
                    <a:pt x="4675" y="8614"/>
                    <a:pt x="4675" y="8016"/>
                  </a:cubicBezTo>
                  <a:cubicBezTo>
                    <a:pt x="4681" y="4126"/>
                    <a:pt x="6700" y="564"/>
                    <a:pt x="9185" y="60"/>
                  </a:cubicBezTo>
                  <a:close/>
                </a:path>
              </a:pathLst>
            </a:custGeom>
            <a:solidFill>
              <a:srgbClr val="B6E5F8"/>
            </a:solidFill>
            <a:ln>
              <a:noFill/>
            </a:ln>
          </p:spPr>
          <p:txBody>
            <a:bodyPr anchorCtr="0" anchor="ctr" bIns="28575" lIns="864000" spcFirstLastPara="1" rIns="864000" wrap="square" tIns="27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" name="Google Shape;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555" y="3031776"/>
            <a:ext cx="610374" cy="3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885" y="3573814"/>
            <a:ext cx="817790" cy="46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966" y="3360972"/>
            <a:ext cx="1159260" cy="6520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3"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93475" y="784325"/>
            <a:ext cx="76902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… y al Meetup de BBVA Next</a:t>
            </a:r>
            <a:endParaRPr b="0" i="0" sz="3600" u="none" cap="none" strike="noStrike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b="28284" l="0" r="0" t="27542"/>
          <a:stretch/>
        </p:blipFill>
        <p:spPr>
          <a:xfrm>
            <a:off x="405325" y="2424049"/>
            <a:ext cx="3485853" cy="11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-1" y="4620050"/>
            <a:ext cx="9144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Meetups de tecnología: Cloud, Data, Machine Learning, Agile, DevSecOps, ...</a:t>
            </a:r>
            <a:endParaRPr b="0" i="0" sz="2000" u="none" cap="none" strike="noStrike">
              <a:solidFill>
                <a:srgbClr val="FFFFFF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102" name="Google Shape;102;p20"/>
          <p:cNvSpPr txBox="1"/>
          <p:nvPr>
            <p:ph idx="2" type="title"/>
          </p:nvPr>
        </p:nvSpPr>
        <p:spPr>
          <a:xfrm>
            <a:off x="4043325" y="2701375"/>
            <a:ext cx="47865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http://tiny.cc/next-meetup</a:t>
            </a:r>
            <a:endParaRPr sz="3000">
              <a:solidFill>
                <a:srgbClr val="FFFFF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103" name="Google Shape;103;p20"/>
          <p:cNvSpPr txBox="1"/>
          <p:nvPr>
            <p:ph idx="3"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14909" y="1192200"/>
            <a:ext cx="66006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AutoNum type="arabicPeriod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AWS Connect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AutoNum type="arabicPeriod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AWS Lambda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AutoNum type="arabicPeriod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¡Demo!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Índice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86700" y="1192200"/>
            <a:ext cx="89157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Servicio para diseñar nuestro propio Contact Center en AWS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Nos permite recibir y realizar llamadas desde la nube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Permite definir flujos conversacionales con su herramienta nativa o utilizando Amazon Lex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Nos podemos integrar con Lambda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Permite guardar los audios o analizarlos en tiempo real utilizando Kinesis Video Streams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Amazon Connect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325" y="163475"/>
            <a:ext cx="1217896" cy="7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738" y="1240650"/>
            <a:ext cx="3364525" cy="33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875" y="163475"/>
            <a:ext cx="765250" cy="7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5">
            <a:alphaModFix/>
          </a:blip>
          <a:srcRect b="0" l="0" r="24659" t="0"/>
          <a:stretch/>
        </p:blipFill>
        <p:spPr>
          <a:xfrm>
            <a:off x="2106947" y="2197075"/>
            <a:ext cx="49301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62900" y="887400"/>
            <a:ext cx="8915700" cy="3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Function as a Service de AWS</a:t>
            </a:r>
            <a:endParaRPr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CB69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/>
        </p:nvSpPr>
        <p:spPr>
          <a:xfrm>
            <a:off x="152400" y="590550"/>
            <a:ext cx="82296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Lambda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124" y="163475"/>
            <a:ext cx="765251" cy="77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875" y="163475"/>
            <a:ext cx="765250" cy="7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838" y="1316850"/>
            <a:ext cx="7224320" cy="35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>
            <p:ph type="title"/>
          </p:nvPr>
        </p:nvSpPr>
        <p:spPr>
          <a:xfrm>
            <a:off x="1340000" y="298100"/>
            <a:ext cx="500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|  Mi primer Contact Center en AWS</a:t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099" y="163475"/>
            <a:ext cx="1020124" cy="35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BVA 16:10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E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BVA 16:10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BVA 16:10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